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2" r:id="rId5"/>
    <p:sldId id="263" r:id="rId6"/>
    <p:sldId id="275" r:id="rId7"/>
    <p:sldId id="265" r:id="rId8"/>
    <p:sldId id="274" r:id="rId9"/>
    <p:sldId id="266" r:id="rId10"/>
    <p:sldId id="268" r:id="rId11"/>
    <p:sldId id="270" r:id="rId12"/>
    <p:sldId id="271" r:id="rId13"/>
    <p:sldId id="272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D2D1-D2D3-4143-9CA2-07D9E5E55B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D6472-8C5A-443C-993C-D5C05BDB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4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yZSOireR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VIDEO: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https://www.youtube.com/watch?v=mhyZSOireR8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D6472-8C5A-443C-993C-D5C05BDBF1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4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0F1B91-EFDD-404E-9077-E2B280C95FC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95CAA3-019D-4223-BC77-AC3C954663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yZSOireR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Invaders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Magyars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Nomads</a:t>
            </a:r>
          </a:p>
          <a:p>
            <a:pPr lvl="1"/>
            <a:r>
              <a:rPr lang="en-US" altLang="en-US" dirty="0" smtClean="0"/>
              <a:t>Vikings terrorized northern, western Europe; Magyars invaded from east</a:t>
            </a:r>
          </a:p>
          <a:p>
            <a:pPr lvl="1"/>
            <a:r>
              <a:rPr lang="en-US" altLang="en-US" dirty="0" smtClean="0"/>
              <a:t>Magyars nomads from central Asia who settled in what is now Hungary</a:t>
            </a:r>
          </a:p>
          <a:p>
            <a:pPr lvl="1"/>
            <a:r>
              <a:rPr lang="en-US" altLang="en-US" dirty="0" smtClean="0"/>
              <a:t>Fierce warriors like Vikings </a:t>
            </a:r>
          </a:p>
          <a:p>
            <a:pPr lvl="1"/>
            <a:r>
              <a:rPr lang="en-US" altLang="en-US" dirty="0" smtClean="0"/>
              <a:t>Not sailors, skilled riders who outmaneuvered opponents on horseback</a:t>
            </a:r>
          </a:p>
          <a:p>
            <a:pPr lvl="1"/>
            <a:r>
              <a:rPr lang="en-US" altLang="en-US" dirty="0" smtClean="0"/>
              <a:t>Planned raids carefully, attacking smaller settlements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Raids</a:t>
            </a:r>
          </a:p>
          <a:p>
            <a:pPr lvl="1"/>
            <a:r>
              <a:rPr lang="en-US" altLang="en-US" dirty="0" smtClean="0"/>
              <a:t>Raided eastern France, Germany, northern Italy, western Byzantine Empire</a:t>
            </a:r>
          </a:p>
          <a:p>
            <a:pPr lvl="1"/>
            <a:r>
              <a:rPr lang="en-US" altLang="en-US" dirty="0" smtClean="0"/>
              <a:t>Eventually gave up nomadic ways, but lost battle advantage of running from opposing armies</a:t>
            </a:r>
          </a:p>
          <a:p>
            <a:pPr lvl="1"/>
            <a:r>
              <a:rPr lang="en-US" altLang="en-US" dirty="0" smtClean="0"/>
              <a:t>Mid-900s, German king Otto the Great crushed Magyar army, ending raids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321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Muslims first came to Europe in large numbers as conquerors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Muslim Spain</a:t>
            </a:r>
          </a:p>
          <a:p>
            <a:pPr lvl="1"/>
            <a:r>
              <a:rPr lang="en-US" altLang="en-US" smtClean="0"/>
              <a:t>711, Muslim army from North Africa crossed Strait of Gibraltar, conquered Spain</a:t>
            </a:r>
          </a:p>
          <a:p>
            <a:pPr lvl="1"/>
            <a:r>
              <a:rPr lang="en-US" altLang="en-US" smtClean="0"/>
              <a:t>Ruled Iberian Peninsula more than 700 years</a:t>
            </a:r>
          </a:p>
          <a:p>
            <a:pPr lvl="1"/>
            <a:r>
              <a:rPr lang="en-US" altLang="en-US" smtClean="0"/>
              <a:t>Capital city, Cordoba, one of wealthiest, most culturally advanced cities of medieval world</a:t>
            </a:r>
          </a:p>
          <a:p>
            <a:pPr lvl="1"/>
            <a:r>
              <a:rPr lang="en-US" altLang="en-US" smtClean="0"/>
              <a:t>Muslim Spain land of tolerance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France, Italy</a:t>
            </a:r>
          </a:p>
          <a:p>
            <a:pPr lvl="1"/>
            <a:r>
              <a:rPr lang="en-US" altLang="en-US" smtClean="0"/>
              <a:t>732, Muslims swept into France, stopped short by Charles Martel, Charlemagne’s grandfather</a:t>
            </a:r>
          </a:p>
          <a:p>
            <a:pPr lvl="1"/>
            <a:r>
              <a:rPr lang="en-US" altLang="en-US" smtClean="0"/>
              <a:t>800s, 900s, Muslim leaders ordered small, fast raids against cities, towns in southern France, Italy</a:t>
            </a:r>
          </a:p>
          <a:p>
            <a:pPr lvl="1"/>
            <a:r>
              <a:rPr lang="en-US" altLang="en-US" smtClean="0"/>
              <a:t>Raided Rome, destroyed ancient churches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57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Muslim fleets blocked Byzantine trade in Mediterranean</a:t>
            </a:r>
          </a:p>
          <a:p>
            <a:pPr lvl="1"/>
            <a:r>
              <a:rPr lang="en-US" altLang="en-US" smtClean="0"/>
              <a:t>Muslim pirates looted ships, sold crews into slavery </a:t>
            </a:r>
          </a:p>
          <a:p>
            <a:pPr lvl="1"/>
            <a:r>
              <a:rPr lang="en-US" altLang="en-US" smtClean="0"/>
              <a:t>Cut off Italy from trade with eastern allies</a:t>
            </a:r>
          </a:p>
          <a:p>
            <a:pPr lvl="1"/>
            <a:r>
              <a:rPr lang="en-US" altLang="en-US" smtClean="0"/>
              <a:t>Pope turned to Franks for protection</a:t>
            </a:r>
          </a:p>
          <a:p>
            <a:pPr lvl="1"/>
            <a:r>
              <a:rPr lang="en-US" altLang="en-US" smtClean="0"/>
              <a:t>Balance of power in western Europe shifted because of this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2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p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" y="0"/>
            <a:ext cx="9110777" cy="661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Charlemagne’s peaceful did not last long.</a:t>
            </a:r>
          </a:p>
          <a:p>
            <a:r>
              <a:rPr lang="en-US" altLang="en-US" dirty="0" smtClean="0"/>
              <a:t>Even before he died, invaders had begun nibbling at the edges of his empire.</a:t>
            </a:r>
          </a:p>
          <a:p>
            <a:r>
              <a:rPr lang="en-US" altLang="en-US" dirty="0" smtClean="0"/>
              <a:t>Of all the invaders, the fiercest were the Vikings.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Vikings</a:t>
            </a:r>
          </a:p>
        </p:txBody>
      </p:sp>
      <p:pic>
        <p:nvPicPr>
          <p:cNvPr id="1026" name="Picture 2" descr="Image result for vikings conk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3581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vikings nord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vikings nord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vikings nordi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vikings nord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7" y="3507726"/>
            <a:ext cx="5349875" cy="300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12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Origins of the </a:t>
            </a:r>
            <a:r>
              <a:rPr lang="en-US" altLang="en-US" dirty="0" smtClean="0"/>
              <a:t>Vikings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Vikings came from northern Europe</a:t>
            </a:r>
          </a:p>
          <a:p>
            <a:r>
              <a:rPr lang="en-US" altLang="en-US" dirty="0" smtClean="0"/>
              <a:t>Lived in Scandinavia</a:t>
            </a:r>
          </a:p>
          <a:p>
            <a:r>
              <a:rPr lang="en-US" altLang="en-US" dirty="0" smtClean="0"/>
              <a:t>Society rural, agricultural</a:t>
            </a:r>
          </a:p>
          <a:p>
            <a:r>
              <a:rPr lang="en-US" altLang="en-US" dirty="0" smtClean="0"/>
              <a:t>Most worked as fishers, farmers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Though sea provided plenty of fish, soil not fertile</a:t>
            </a:r>
          </a:p>
          <a:p>
            <a:r>
              <a:rPr lang="en-US" altLang="en-US" dirty="0"/>
              <a:t>Farmers had trouble growing enough grain</a:t>
            </a:r>
          </a:p>
          <a:p>
            <a:r>
              <a:rPr lang="en-US" altLang="en-US" dirty="0"/>
              <a:t>Food shortages common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Vikings</a:t>
            </a:r>
            <a:endParaRPr lang="en-US" alt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 dirty="0"/>
              <a:t>Viking Food Shortage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6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Vikings Raids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r>
              <a:rPr lang="en-US" altLang="en-US" dirty="0" smtClean="0"/>
              <a:t>Viking leaders looked for new sources of food, wealth</a:t>
            </a:r>
          </a:p>
          <a:p>
            <a:r>
              <a:rPr lang="en-US" altLang="en-US" dirty="0" smtClean="0"/>
              <a:t>Decided to take what they needed from others</a:t>
            </a:r>
          </a:p>
          <a:p>
            <a:r>
              <a:rPr lang="en-US" altLang="en-US" dirty="0" smtClean="0"/>
              <a:t>Viking raids began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0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Sailing Skills</a:t>
            </a:r>
          </a:p>
          <a:p>
            <a:pPr lvl="1"/>
            <a:r>
              <a:rPr lang="en-US" altLang="en-US" dirty="0" smtClean="0"/>
              <a:t>Vikings superb ship builders and sailors</a:t>
            </a:r>
          </a:p>
          <a:p>
            <a:pPr lvl="1"/>
            <a:r>
              <a:rPr lang="en-US" altLang="en-US" dirty="0" smtClean="0"/>
              <a:t>Ships capable of withstanding heavy ocean waves; crews as many as 100</a:t>
            </a:r>
          </a:p>
          <a:p>
            <a:pPr lvl="1"/>
            <a:r>
              <a:rPr lang="en-US" altLang="en-US" dirty="0" smtClean="0"/>
              <a:t>Skills at navigation allowed crossing great expanses of ocean</a:t>
            </a:r>
          </a:p>
          <a:p>
            <a:r>
              <a:rPr lang="en-US" altLang="en-US" dirty="0" smtClean="0"/>
              <a:t>First Targets</a:t>
            </a:r>
          </a:p>
          <a:p>
            <a:pPr lvl="1"/>
            <a:r>
              <a:rPr lang="en-US" altLang="en-US" dirty="0" smtClean="0"/>
              <a:t>First targets of raids England, northern France</a:t>
            </a:r>
          </a:p>
          <a:p>
            <a:pPr lvl="1"/>
            <a:r>
              <a:rPr lang="en-US" altLang="en-US" dirty="0" smtClean="0"/>
              <a:t>Later Vikings began raiding places farther from homeland</a:t>
            </a:r>
          </a:p>
          <a:p>
            <a:pPr lvl="1"/>
            <a:r>
              <a:rPr lang="en-US" altLang="en-US" dirty="0" smtClean="0"/>
              <a:t>Even inland locations like Paris, Aachen unsafe</a:t>
            </a:r>
          </a:p>
        </p:txBody>
      </p:sp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Viking Raids</a:t>
            </a:r>
          </a:p>
        </p:txBody>
      </p:sp>
    </p:spTree>
    <p:extLst>
      <p:ext uri="{BB962C8B-B14F-4D97-AF65-F5344CB8AC3E}">
        <p14:creationId xmlns:p14="http://schemas.microsoft.com/office/powerpoint/2010/main" val="9822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Little Time</a:t>
            </a:r>
          </a:p>
          <a:p>
            <a:pPr lvl="1"/>
            <a:r>
              <a:rPr lang="en-US" altLang="en-US" dirty="0" smtClean="0"/>
              <a:t>People lived in fear, had no warning that Vikings were coming</a:t>
            </a:r>
          </a:p>
          <a:p>
            <a:pPr lvl="1"/>
            <a:r>
              <a:rPr lang="en-US" altLang="en-US" dirty="0" smtClean="0"/>
              <a:t>Fast-moving ships approached target quickly</a:t>
            </a:r>
          </a:p>
          <a:p>
            <a:pPr lvl="1"/>
            <a:r>
              <a:rPr lang="en-US" altLang="en-US" dirty="0" smtClean="0"/>
              <a:t>Vikings killed, captured defenders; took what they could find, sailed away</a:t>
            </a:r>
          </a:p>
          <a:p>
            <a:r>
              <a:rPr lang="en-US" altLang="en-US" dirty="0"/>
              <a:t>Favorite </a:t>
            </a:r>
            <a:r>
              <a:rPr lang="en-US" altLang="en-US" dirty="0" smtClean="0"/>
              <a:t>Target</a:t>
            </a:r>
          </a:p>
          <a:p>
            <a:pPr lvl="1"/>
            <a:r>
              <a:rPr lang="en-US" altLang="en-US" dirty="0"/>
              <a:t>Among favorite Viking targets, monasteries</a:t>
            </a:r>
          </a:p>
          <a:p>
            <a:pPr lvl="1"/>
            <a:r>
              <a:rPr lang="en-US" altLang="en-US" dirty="0"/>
              <a:t>Monks not warriors, monasteries easy to plunder</a:t>
            </a:r>
          </a:p>
          <a:p>
            <a:pPr lvl="1"/>
            <a:r>
              <a:rPr lang="en-US" altLang="en-US" dirty="0"/>
              <a:t>Fine treasures, jeweled crosses, golden candlesticks stolen</a:t>
            </a:r>
          </a:p>
          <a:p>
            <a:pPr lvl="1"/>
            <a:r>
              <a:rPr lang="en-US" altLang="en-US" dirty="0"/>
              <a:t>Vikings not Christians, had no problems stealing religious </a:t>
            </a:r>
            <a:r>
              <a:rPr lang="en-US" altLang="en-US" dirty="0" smtClean="0"/>
              <a:t>items</a:t>
            </a:r>
          </a:p>
        </p:txBody>
      </p:sp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Viking Raids</a:t>
            </a:r>
          </a:p>
        </p:txBody>
      </p:sp>
    </p:spTree>
    <p:extLst>
      <p:ext uri="{BB962C8B-B14F-4D97-AF65-F5344CB8AC3E}">
        <p14:creationId xmlns:p14="http://schemas.microsoft.com/office/powerpoint/2010/main" val="372377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Viking Settlements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800600" cy="4572000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Not all Vikings who left Scandinavia raiders, some explorers</a:t>
            </a:r>
          </a:p>
          <a:p>
            <a:r>
              <a:rPr lang="en-US" altLang="en-US" dirty="0" smtClean="0"/>
              <a:t>One place settled by Vikings, Iceland; first arrived late 700s</a:t>
            </a:r>
          </a:p>
          <a:p>
            <a:r>
              <a:rPr lang="en-US" altLang="en-US" dirty="0" smtClean="0"/>
              <a:t>Viking society thrived there for centuries, longer than in Europe</a:t>
            </a:r>
          </a:p>
          <a:p>
            <a:r>
              <a:rPr lang="en-US" altLang="en-US" dirty="0" smtClean="0"/>
              <a:t>982, Viking explorers reached Greenland</a:t>
            </a:r>
          </a:p>
          <a:p>
            <a:r>
              <a:rPr lang="en-US" altLang="en-US" dirty="0" smtClean="0"/>
              <a:t>100 years later, Leif Eriksson reached North America</a:t>
            </a:r>
          </a:p>
          <a:p>
            <a:endParaRPr lang="en-US" altLang="en-US" dirty="0" smtClean="0"/>
          </a:p>
        </p:txBody>
      </p:sp>
      <p:pic>
        <p:nvPicPr>
          <p:cNvPr id="10244" name="Picture 2" descr="C:\Users\Lou\AppData\Local\Microsoft\Windows\Temporary Internet Files\Content.IE5\F3BXTOH3\leif_erikson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0200"/>
            <a:ext cx="2745232" cy="4267200"/>
          </a:xfrm>
        </p:spPr>
      </p:pic>
      <p:pic>
        <p:nvPicPr>
          <p:cNvPr id="2050" name="Picture 2" descr="Image result for happy columbus day vi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"/>
            <a:ext cx="4811374" cy="577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8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pongebob leif erikson day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524000"/>
            <a:ext cx="812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5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Viking warriors also settled in northern France</a:t>
            </a:r>
          </a:p>
          <a:p>
            <a:pPr lvl="1"/>
            <a:r>
              <a:rPr lang="en-US" altLang="en-US" dirty="0" smtClean="0"/>
              <a:t>Led by chief named Rollo, attacked France many times </a:t>
            </a:r>
          </a:p>
          <a:p>
            <a:pPr lvl="1"/>
            <a:r>
              <a:rPr lang="en-US" altLang="en-US" dirty="0" smtClean="0"/>
              <a:t>King of France made deal with Rollo</a:t>
            </a:r>
          </a:p>
          <a:p>
            <a:pPr lvl="2"/>
            <a:r>
              <a:rPr lang="en-US" altLang="en-US" dirty="0" smtClean="0"/>
              <a:t>Rollo to stop raids, defend Frankish lands against other Vikings</a:t>
            </a:r>
          </a:p>
          <a:p>
            <a:pPr lvl="2"/>
            <a:r>
              <a:rPr lang="en-US" altLang="en-US" dirty="0" smtClean="0"/>
              <a:t>King to give Rollo land</a:t>
            </a:r>
          </a:p>
          <a:p>
            <a:pPr lvl="1"/>
            <a:r>
              <a:rPr lang="en-US" altLang="en-US" dirty="0" smtClean="0"/>
              <a:t>Rollo accepted, area became known as Normandy, land of Northmen</a:t>
            </a:r>
          </a:p>
        </p:txBody>
      </p:sp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Normandy</a:t>
            </a:r>
          </a:p>
        </p:txBody>
      </p:sp>
    </p:spTree>
    <p:extLst>
      <p:ext uri="{BB962C8B-B14F-4D97-AF65-F5344CB8AC3E}">
        <p14:creationId xmlns:p14="http://schemas.microsoft.com/office/powerpoint/2010/main" val="1444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325</TotalTime>
  <Words>577</Words>
  <Application>Microsoft Office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Chapter 13.2</vt:lpstr>
      <vt:lpstr>The Vikings</vt:lpstr>
      <vt:lpstr>The Vikings</vt:lpstr>
      <vt:lpstr>Vikings Raids</vt:lpstr>
      <vt:lpstr>Viking Raids</vt:lpstr>
      <vt:lpstr>Viking Raids</vt:lpstr>
      <vt:lpstr>Viking Settlements</vt:lpstr>
      <vt:lpstr>PowerPoint Presentation</vt:lpstr>
      <vt:lpstr>Normandy</vt:lpstr>
      <vt:lpstr>The Magyars</vt:lpstr>
      <vt:lpstr>The Muslims first came to Europe in large numbers as conquerors</vt:lpstr>
      <vt:lpstr>Blocking Trade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</dc:creator>
  <cp:lastModifiedBy>Dawn Hannawi</cp:lastModifiedBy>
  <cp:revision>20</cp:revision>
  <dcterms:created xsi:type="dcterms:W3CDTF">2017-10-22T21:13:51Z</dcterms:created>
  <dcterms:modified xsi:type="dcterms:W3CDTF">2019-10-14T19:49:39Z</dcterms:modified>
</cp:coreProperties>
</file>