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90" r:id="rId2"/>
    <p:sldId id="292" r:id="rId3"/>
    <p:sldId id="291" r:id="rId4"/>
    <p:sldId id="293" r:id="rId5"/>
    <p:sldId id="294" r:id="rId6"/>
    <p:sldId id="263" r:id="rId7"/>
    <p:sldId id="298" r:id="rId8"/>
    <p:sldId id="295" r:id="rId9"/>
    <p:sldId id="299" r:id="rId10"/>
    <p:sldId id="300" r:id="rId11"/>
    <p:sldId id="296" r:id="rId12"/>
    <p:sldId id="279" r:id="rId13"/>
    <p:sldId id="297" r:id="rId14"/>
    <p:sldId id="301" r:id="rId15"/>
    <p:sldId id="288" r:id="rId16"/>
    <p:sldId id="302" r:id="rId17"/>
    <p:sldId id="30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69" autoAdjust="0"/>
  </p:normalViewPr>
  <p:slideViewPr>
    <p:cSldViewPr>
      <p:cViewPr>
        <p:scale>
          <a:sx n="94" d="100"/>
          <a:sy n="94" d="100"/>
        </p:scale>
        <p:origin x="-3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B5510-6277-4760-9A05-7BD3F0A98FA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CF450-CF73-494D-99B1-A98316FB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F60696-B546-4D10-A33B-6C8A3411759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45E2F9-0B07-48FB-950C-6D331977C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YU87QNjP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vcc-video.mvcc.edu/app/plugin/embed.aspx?playlistEmbed=true&amp;isResponsive=true&amp;isNewPluginEmbed=true&amp;displayTitle=true&amp;useIFrame=true&amp;hideControls=true&amp;destinationID=Vv_blj7BPkqZE6BOS-ZC5g&amp;contentID=8VxWkD4710K7754xdxOaWg&amp;isResponsive=true&amp;orderBy=videoDate&amp;orderByDirection=desc&amp;pageIndex=1&amp;pageSize=1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5My8XH-n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XTWQzF1027I&amp;t=3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r>
              <a:rPr lang="en-US" baseline="0" dirty="0" smtClean="0"/>
              <a:t> (Monty Python feudalism clip): </a:t>
            </a:r>
            <a:r>
              <a:rPr lang="en-US" dirty="0" smtClean="0">
                <a:hlinkClick r:id="rId3"/>
              </a:rPr>
              <a:t>https://www.youtube.com/watch?v=ZtYU87QNjPw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5E2F9-0B07-48FB-950C-6D331977C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r>
              <a:rPr lang="en-US" baseline="0" dirty="0" smtClean="0"/>
              <a:t> (history teachers William video: https://www.youtube.com/watch?v=bQ8A5gRe_Dw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5E2F9-0B07-48FB-950C-6D331977C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8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(Light History</a:t>
            </a:r>
            <a:r>
              <a:rPr lang="en-US" baseline="0" dirty="0" smtClean="0"/>
              <a:t> of the English Language): </a:t>
            </a:r>
            <a:r>
              <a:rPr lang="en-US" dirty="0" smtClean="0">
                <a:hlinkClick r:id="rId3"/>
              </a:rPr>
              <a:t>https://mvcc-video.mvcc.edu/app/plugin/embed.aspx?playlistEmbed=true&amp;isResponsive=true&amp;isNewPluginEmbed=true&amp;displayTitle=true&amp;useIFrame=true&amp;hideControls=true&amp;destinationID=Vv_blj7BPkqZE6BOS-ZC5g&amp;contentID=8VxWkD4710K7754xdxOaWg&amp;isResponsive=true&amp;orderBy=videoDate&amp;orderByDirection=desc&amp;pageIndex=1&amp;pageSize=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5E2F9-0B07-48FB-950C-6D331977C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3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(horrible histories rap battle </a:t>
            </a:r>
            <a:r>
              <a:rPr lang="en-US" baseline="0" dirty="0" smtClean="0"/>
              <a:t>Magna Carta): </a:t>
            </a:r>
            <a:r>
              <a:rPr lang="en-US" dirty="0" smtClean="0">
                <a:hlinkClick r:id="rId3"/>
              </a:rPr>
              <a:t>https://www.youtube.com/watch?v=F_5My8XH-n0</a:t>
            </a:r>
            <a:endParaRPr lang="en-US" dirty="0" smtClean="0"/>
          </a:p>
          <a:p>
            <a:r>
              <a:rPr lang="en-US" dirty="0" smtClean="0"/>
              <a:t>VIDEO (horrible histories song</a:t>
            </a:r>
            <a:r>
              <a:rPr lang="en-US" baseline="0" dirty="0" smtClean="0"/>
              <a:t> Magna Carta): </a:t>
            </a:r>
            <a:r>
              <a:rPr lang="en-US" dirty="0" smtClean="0">
                <a:hlinkClick r:id="rId4"/>
              </a:rPr>
              <a:t>https://www.youtube.com/watch?v=XTWQzF1027I&amp;t=3s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5E2F9-0B07-48FB-950C-6D331977C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7B306F-A59B-4B67-ABE2-5B1D2A92379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0F6E69-D928-4F44-8643-0E91DFCB7B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5My8XH-n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TWQzF1027I&amp;t=3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YU87QNjP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8A5gRe_D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vcc-video.mvcc.edu/app/plugin/embed.aspx?playlistEmbed=true&amp;isResponsive=true&amp;isNewPluginEmbed=true&amp;displayTitle=true&amp;useIFrame=true&amp;hideControls=true&amp;destinationID=Vv_blj7BPkqZE6BOS-ZC5g&amp;contentID=8VxWkD4710K7754xdxOaWg&amp;isResponsive=true&amp;orderBy=videoDate&amp;orderByDirection=desc&amp;pageIndex=1&amp;pageSize=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Growth of </a:t>
            </a:r>
            <a:r>
              <a:rPr lang="en-US" dirty="0" smtClean="0"/>
              <a:t>Monarchies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nobles rebelled and forced John to accept a document outlying their rights. </a:t>
            </a:r>
          </a:p>
          <a:p>
            <a:r>
              <a:rPr lang="en-US" dirty="0" smtClean="0"/>
              <a:t>This was called the </a:t>
            </a:r>
            <a:r>
              <a:rPr lang="en-US" b="1" u="sng" dirty="0" smtClean="0">
                <a:hlinkClick r:id="rId3"/>
              </a:rPr>
              <a:t>Magna Carta </a:t>
            </a:r>
            <a:endParaRPr lang="en-US" b="1" u="sng" dirty="0" smtClean="0"/>
          </a:p>
          <a:p>
            <a:pPr lvl="1"/>
            <a:r>
              <a:rPr lang="en-US" dirty="0" smtClean="0"/>
              <a:t>It limited the </a:t>
            </a:r>
            <a:r>
              <a:rPr lang="en-US" b="1" u="sng" dirty="0" smtClean="0"/>
              <a:t>king’s power</a:t>
            </a:r>
          </a:p>
          <a:p>
            <a:pPr lvl="1"/>
            <a:r>
              <a:rPr lang="en-US" dirty="0" smtClean="0"/>
              <a:t>It suggested that the king was not above the law</a:t>
            </a:r>
          </a:p>
          <a:p>
            <a:pPr lvl="1"/>
            <a:r>
              <a:rPr lang="en-US" dirty="0" smtClean="0"/>
              <a:t>It ended the king’s ability to arrest and punish people without cause</a:t>
            </a:r>
          </a:p>
          <a:p>
            <a:pPr lvl="1"/>
            <a:r>
              <a:rPr lang="en-US" dirty="0" smtClean="0"/>
              <a:t>It said the king could not take property without </a:t>
            </a:r>
            <a:r>
              <a:rPr lang="en-US" b="1" u="sng" dirty="0" smtClean="0"/>
              <a:t>legal procedures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you guess where a copy of it is currently held…</a:t>
            </a:r>
          </a:p>
          <a:p>
            <a:pPr lvl="2"/>
            <a:r>
              <a:rPr lang="en-US" dirty="0" smtClean="0">
                <a:hlinkClick r:id="rId4"/>
              </a:rPr>
              <a:t>Can you guess why?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nobles weren’t satisfied that Magna Carta did enough</a:t>
            </a:r>
          </a:p>
          <a:p>
            <a:pPr lvl="1"/>
            <a:r>
              <a:rPr lang="en-US" dirty="0" smtClean="0"/>
              <a:t>The king had to meet with members of the nobility, clergy, and middle class to discuss key issues and make laws</a:t>
            </a:r>
          </a:p>
          <a:p>
            <a:pPr lvl="1"/>
            <a:r>
              <a:rPr lang="en-US" dirty="0" smtClean="0"/>
              <a:t>It was called </a:t>
            </a:r>
            <a:r>
              <a:rPr lang="en-US" b="1" u="sng" dirty="0" smtClean="0"/>
              <a:t>Parliament</a:t>
            </a:r>
            <a:r>
              <a:rPr lang="en-US" dirty="0" smtClean="0"/>
              <a:t>, and it still exists in England today</a:t>
            </a:r>
          </a:p>
          <a:p>
            <a:pPr lvl="2"/>
            <a:r>
              <a:rPr lang="en-US" b="1" u="sng" dirty="0" smtClean="0"/>
              <a:t>Except members are elected</a:t>
            </a:r>
          </a:p>
          <a:p>
            <a:pPr lvl="2"/>
            <a:r>
              <a:rPr lang="en-US" dirty="0" smtClean="0"/>
              <a:t>And the “king” has no real power</a:t>
            </a:r>
          </a:p>
          <a:p>
            <a:pPr lvl="2"/>
            <a:r>
              <a:rPr lang="en-US" dirty="0" smtClean="0"/>
              <a:t>Like… none</a:t>
            </a:r>
          </a:p>
          <a:p>
            <a:pPr lvl="2"/>
            <a:r>
              <a:rPr lang="en-US" dirty="0" smtClean="0"/>
              <a:t>At all…</a:t>
            </a:r>
          </a:p>
          <a:p>
            <a:pPr lvl="1"/>
            <a:r>
              <a:rPr lang="en-US" dirty="0" smtClean="0"/>
              <a:t>This strengthened the relationship between the monarch and the people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How did Magna Carta and Parliament change the English monarchy</a:t>
            </a:r>
            <a:r>
              <a:rPr lang="en-US" alt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Discuss </a:t>
            </a:r>
            <a:r>
              <a:rPr lang="en-US" i="1" dirty="0" smtClean="0"/>
              <a:t>your answer with one of your neighbors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reduced </a:t>
            </a:r>
            <a:r>
              <a:rPr lang="en-US" altLang="en-US" dirty="0"/>
              <a:t>the king's </a:t>
            </a:r>
            <a:r>
              <a:rPr lang="en-US" altLang="en-US" dirty="0" smtClean="0"/>
              <a:t>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formed </a:t>
            </a:r>
            <a:r>
              <a:rPr lang="en-US" altLang="en-US" dirty="0"/>
              <a:t>a council (Parliament) that would create new taxes and advise the king on </a:t>
            </a:r>
            <a:r>
              <a:rPr lang="en-US" altLang="en-US" dirty="0" smtClean="0"/>
              <a:t>lawmaking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ct val="5000"/>
              </a:spcAft>
            </a:pPr>
            <a:r>
              <a:rPr lang="en-US" altLang="en-US" b="1" dirty="0" smtClean="0"/>
              <a:t>Summarize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Did not expand much after </a:t>
            </a:r>
            <a:r>
              <a:rPr lang="en-US" b="1" u="sng" dirty="0" smtClean="0"/>
              <a:t>Charlemagne</a:t>
            </a:r>
            <a:r>
              <a:rPr lang="en-US" dirty="0" smtClean="0"/>
              <a:t> and constantly fought with the English</a:t>
            </a:r>
          </a:p>
          <a:p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Split away from France and into several small states</a:t>
            </a:r>
          </a:p>
          <a:p>
            <a:pPr lvl="2"/>
            <a:r>
              <a:rPr lang="en-US" dirty="0" smtClean="0"/>
              <a:t>Doesn’t effectivity get unified into the Germany we know today until the late 1800s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European Monarchies</a:t>
            </a:r>
            <a:endParaRPr lang="en-US" dirty="0"/>
          </a:p>
        </p:txBody>
      </p:sp>
      <p:pic>
        <p:nvPicPr>
          <p:cNvPr id="10242" name="Picture 2" descr="Image result for germany split 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705600" cy="62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Spain and Portugal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Iberian Peninsula</a:t>
            </a:r>
            <a:r>
              <a:rPr lang="en-US" b="1" dirty="0" smtClean="0"/>
              <a:t> </a:t>
            </a:r>
            <a:r>
              <a:rPr lang="en-US" dirty="0" smtClean="0"/>
              <a:t>had been conquered by the Muslims</a:t>
            </a:r>
          </a:p>
          <a:p>
            <a:pPr lvl="2"/>
            <a:r>
              <a:rPr lang="en-US" dirty="0" smtClean="0"/>
              <a:t>Christians lived in the northern border, near France</a:t>
            </a:r>
          </a:p>
          <a:p>
            <a:pPr lvl="1"/>
            <a:r>
              <a:rPr lang="en-US" dirty="0" smtClean="0"/>
              <a:t>A civil war broke out between </a:t>
            </a:r>
            <a:r>
              <a:rPr lang="en-US" dirty="0"/>
              <a:t>the Moorish </a:t>
            </a:r>
            <a:r>
              <a:rPr lang="en-US" dirty="0" smtClean="0"/>
              <a:t>(</a:t>
            </a:r>
            <a:r>
              <a:rPr lang="en-US" b="1" u="sng" dirty="0" smtClean="0"/>
              <a:t>Muslim</a:t>
            </a:r>
            <a:r>
              <a:rPr lang="en-US" dirty="0" smtClean="0"/>
              <a:t>) leadership</a:t>
            </a:r>
          </a:p>
          <a:p>
            <a:pPr lvl="2"/>
            <a:r>
              <a:rPr lang="en-US" dirty="0" smtClean="0"/>
              <a:t>The Christians attacked</a:t>
            </a:r>
          </a:p>
          <a:p>
            <a:pPr lvl="2"/>
            <a:r>
              <a:rPr lang="en-US" dirty="0" smtClean="0"/>
              <a:t>This is known as the </a:t>
            </a:r>
            <a:r>
              <a:rPr lang="en-US" b="1" u="sng" dirty="0" smtClean="0"/>
              <a:t>Reconquista</a:t>
            </a:r>
            <a:r>
              <a:rPr lang="en-US" dirty="0" smtClean="0"/>
              <a:t>, the attempt to retake the territory.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How did rulers in France, the Holy Roman Empire, and Spain gain power?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Discuss your answer with a classmate near you</a:t>
            </a:r>
          </a:p>
          <a:p>
            <a:endParaRPr lang="en-US" dirty="0" smtClean="0"/>
          </a:p>
          <a:p>
            <a:r>
              <a:rPr lang="en-US" altLang="en-US" dirty="0" smtClean="0"/>
              <a:t>by acquiring new land and territories through alliances, marriage, and conquest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396-397 in your textbook</a:t>
            </a:r>
          </a:p>
          <a:p>
            <a:endParaRPr lang="en-US" dirty="0"/>
          </a:p>
          <a:p>
            <a:r>
              <a:rPr lang="en-US" dirty="0" smtClean="0"/>
              <a:t>We will read the Perspectives on the Magna Carta together</a:t>
            </a:r>
          </a:p>
          <a:p>
            <a:endParaRPr lang="en-US" dirty="0"/>
          </a:p>
          <a:p>
            <a:r>
              <a:rPr lang="en-US" dirty="0" smtClean="0"/>
              <a:t>After each one, you will answer the questions at the bottom of p. 397 on a separate sheet of paper</a:t>
            </a:r>
          </a:p>
          <a:p>
            <a:endParaRPr lang="en-US" dirty="0"/>
          </a:p>
          <a:p>
            <a:r>
              <a:rPr lang="en-US" dirty="0" smtClean="0"/>
              <a:t>Your responses will be for a grade.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Feudalism Activity</a:t>
            </a:r>
            <a:endParaRPr lang="en-US" dirty="0"/>
          </a:p>
        </p:txBody>
      </p:sp>
      <p:pic>
        <p:nvPicPr>
          <p:cNvPr id="5" name="Picture 2" descr="Image result for monty python holy grail i didn't vote for you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1" y="1524000"/>
            <a:ext cx="58615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 Monarchy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01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England has had many invaders over the years</a:t>
            </a:r>
          </a:p>
          <a:p>
            <a:pPr lvl="1"/>
            <a:r>
              <a:rPr lang="en-US" sz="2800" dirty="0" smtClean="0"/>
              <a:t>43 AD</a:t>
            </a:r>
          </a:p>
          <a:p>
            <a:pPr lvl="2"/>
            <a:r>
              <a:rPr lang="en-US" sz="2400" b="1" u="sng" dirty="0" smtClean="0"/>
              <a:t>Rome</a:t>
            </a:r>
          </a:p>
          <a:p>
            <a:pPr lvl="1"/>
            <a:r>
              <a:rPr lang="en-US" sz="2800" dirty="0" smtClean="0"/>
              <a:t>400s AD</a:t>
            </a:r>
          </a:p>
          <a:p>
            <a:pPr lvl="2"/>
            <a:r>
              <a:rPr lang="en-US" sz="2400" b="1" u="sng" dirty="0" smtClean="0"/>
              <a:t>Angles</a:t>
            </a:r>
          </a:p>
          <a:p>
            <a:pPr lvl="2"/>
            <a:r>
              <a:rPr lang="en-US" sz="2400" b="1" u="sng" dirty="0" smtClean="0"/>
              <a:t>Saxons</a:t>
            </a:r>
          </a:p>
          <a:p>
            <a:pPr lvl="2"/>
            <a:r>
              <a:rPr lang="en-US" sz="2400" b="1" u="sng" dirty="0" smtClean="0"/>
              <a:t>Jutes</a:t>
            </a:r>
          </a:p>
          <a:p>
            <a:pPr lvl="1"/>
            <a:r>
              <a:rPr lang="en-US" sz="2800" dirty="0" smtClean="0"/>
              <a:t>800s AD</a:t>
            </a:r>
          </a:p>
          <a:p>
            <a:pPr lvl="2"/>
            <a:r>
              <a:rPr lang="en-US" sz="2400" b="1" u="sng" dirty="0" smtClean="0"/>
              <a:t>Vikings </a:t>
            </a:r>
            <a:endParaRPr lang="en-US" sz="2400" b="1" u="sng" dirty="0"/>
          </a:p>
        </p:txBody>
      </p:sp>
      <p:pic>
        <p:nvPicPr>
          <p:cNvPr id="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3262"/>
          <a:stretch/>
        </p:blipFill>
        <p:spPr bwMode="auto">
          <a:xfrm>
            <a:off x="2971800" y="2133600"/>
            <a:ext cx="5562600" cy="40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the 800s, </a:t>
            </a:r>
            <a:r>
              <a:rPr lang="en-US" b="1" u="sng" dirty="0"/>
              <a:t>Alfred the Great</a:t>
            </a:r>
            <a:r>
              <a:rPr lang="en-US" dirty="0"/>
              <a:t> drove off the Vikings and unified </a:t>
            </a:r>
            <a:r>
              <a:rPr lang="en-US" dirty="0" smtClean="0"/>
              <a:t>the seven kingdoms of England.</a:t>
            </a:r>
          </a:p>
          <a:p>
            <a:r>
              <a:rPr lang="en-US" dirty="0" smtClean="0"/>
              <a:t>His descendants ruled for the next two centuries.</a:t>
            </a:r>
          </a:p>
          <a:p>
            <a:endParaRPr lang="en-US" dirty="0"/>
          </a:p>
          <a:p>
            <a:r>
              <a:rPr lang="en-US" dirty="0" smtClean="0"/>
              <a:t>And then…</a:t>
            </a:r>
            <a:endParaRPr lang="en-US" dirty="0"/>
          </a:p>
        </p:txBody>
      </p:sp>
      <p:pic>
        <p:nvPicPr>
          <p:cNvPr id="3076" name="Picture 4" descr="Image result for england kingdom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803"/>
            <a:ext cx="4059238" cy="45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1066, the king Edward the Confessor died without an heir, so two men claimed the throne</a:t>
            </a:r>
          </a:p>
          <a:p>
            <a:pPr lvl="1"/>
            <a:r>
              <a:rPr lang="en-US" b="1" u="sng" dirty="0" smtClean="0"/>
              <a:t>Harold</a:t>
            </a:r>
            <a:r>
              <a:rPr lang="en-US" dirty="0" smtClean="0"/>
              <a:t> – Anglo-Saxon nobleman from England</a:t>
            </a:r>
          </a:p>
          <a:p>
            <a:pPr lvl="1"/>
            <a:r>
              <a:rPr lang="en-US" b="1" u="sng" dirty="0" smtClean="0"/>
              <a:t>William</a:t>
            </a:r>
            <a:r>
              <a:rPr lang="en-US" dirty="0" smtClean="0"/>
              <a:t> – duke of Normandy from France</a:t>
            </a:r>
          </a:p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william the conqueror sexyback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9" b="13037"/>
          <a:stretch/>
        </p:blipFill>
        <p:spPr bwMode="auto">
          <a:xfrm>
            <a:off x="1981200" y="3820160"/>
            <a:ext cx="4572000" cy="24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19600" cy="5029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William decided to take crown by force; he gathered an army and sailed for England where Harold met him</a:t>
            </a:r>
          </a:p>
          <a:p>
            <a:r>
              <a:rPr lang="en-US" altLang="en-US" dirty="0" smtClean="0"/>
              <a:t>Two armies fought in Battle of Hastings; William won</a:t>
            </a:r>
          </a:p>
          <a:p>
            <a:r>
              <a:rPr lang="en-US" altLang="en-US" dirty="0" smtClean="0"/>
              <a:t>He was crowned King William I of England, but he was known as </a:t>
            </a:r>
            <a:r>
              <a:rPr lang="en-US" altLang="en-US" b="1" u="sng" dirty="0" smtClean="0"/>
              <a:t>William the Conqueror</a:t>
            </a:r>
            <a:endParaRPr lang="en-US" altLang="en-US" b="1" u="sng" dirty="0" smtClean="0"/>
          </a:p>
        </p:txBody>
      </p:sp>
      <p:pic>
        <p:nvPicPr>
          <p:cNvPr id="10" name="Picture 2" descr="Image result for william the conque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3031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4440936" cy="4572000"/>
          </a:xfrm>
        </p:spPr>
        <p:txBody>
          <a:bodyPr/>
          <a:lstStyle/>
          <a:p>
            <a:r>
              <a:rPr lang="en-US" dirty="0"/>
              <a:t>William stronger king than Anglo-Saxon rulers</a:t>
            </a:r>
          </a:p>
          <a:p>
            <a:pPr lvl="1"/>
            <a:r>
              <a:rPr lang="en-US" dirty="0" smtClean="0"/>
              <a:t>He claimed </a:t>
            </a:r>
            <a:r>
              <a:rPr lang="en-US" dirty="0"/>
              <a:t>all English land as personal property</a:t>
            </a:r>
          </a:p>
          <a:p>
            <a:pPr lvl="1"/>
            <a:r>
              <a:rPr lang="en-US" dirty="0" smtClean="0"/>
              <a:t>He divided </a:t>
            </a:r>
            <a:r>
              <a:rPr lang="en-US" dirty="0"/>
              <a:t>land into fiefs for his Norman </a:t>
            </a:r>
            <a:r>
              <a:rPr lang="en-US" dirty="0" smtClean="0"/>
              <a:t>soldiers</a:t>
            </a:r>
          </a:p>
          <a:p>
            <a:pPr lvl="1"/>
            <a:r>
              <a:rPr lang="en-US" dirty="0" smtClean="0"/>
              <a:t>He created </a:t>
            </a:r>
            <a:r>
              <a:rPr lang="en-US" dirty="0"/>
              <a:t>new </a:t>
            </a:r>
            <a:r>
              <a:rPr lang="en-US" dirty="0" smtClean="0"/>
              <a:t>nobility, </a:t>
            </a:r>
            <a:r>
              <a:rPr lang="en-US" dirty="0"/>
              <a:t>all </a:t>
            </a:r>
            <a:r>
              <a:rPr lang="en-US" dirty="0" smtClean="0"/>
              <a:t>owed </a:t>
            </a:r>
            <a:r>
              <a:rPr lang="en-US" dirty="0"/>
              <a:t>loyalty to </a:t>
            </a:r>
            <a:r>
              <a:rPr lang="en-US" dirty="0" smtClean="0"/>
              <a:t>king.</a:t>
            </a:r>
          </a:p>
          <a:p>
            <a:pPr lvl="1"/>
            <a:r>
              <a:rPr lang="en-US" dirty="0" smtClean="0"/>
              <a:t>He brought </a:t>
            </a:r>
            <a:r>
              <a:rPr lang="en-US" b="1" u="sng" dirty="0" smtClean="0"/>
              <a:t>French</a:t>
            </a:r>
            <a:r>
              <a:rPr lang="en-US" dirty="0" smtClean="0"/>
              <a:t> culture to the Anglo-Saxons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175000" cy="4470400"/>
          </a:xfrm>
        </p:spPr>
      </p:pic>
    </p:spTree>
    <p:extLst>
      <p:ext uri="{BB962C8B-B14F-4D97-AF65-F5344CB8AC3E}">
        <p14:creationId xmlns:p14="http://schemas.microsoft.com/office/powerpoint/2010/main" val="36007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of William on us today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Image result for history of the english langu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8359"/>
            <a:ext cx="7467600" cy="40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Magna Carta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 1215, </a:t>
            </a:r>
            <a:r>
              <a:rPr lang="en-US" b="1" u="sng" dirty="0" smtClean="0"/>
              <a:t>King John </a:t>
            </a:r>
            <a:r>
              <a:rPr lang="en-US" dirty="0" smtClean="0"/>
              <a:t>was short on money (for reasons relating to the 2</a:t>
            </a:r>
            <a:r>
              <a:rPr lang="en-US" baseline="30000" dirty="0" smtClean="0"/>
              <a:t>nd</a:t>
            </a:r>
            <a:r>
              <a:rPr lang="en-US" dirty="0" smtClean="0"/>
              <a:t> photo, to be explained in 14.1)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 tried to tax the </a:t>
            </a:r>
            <a:r>
              <a:rPr lang="en-US" b="1" u="sng" dirty="0" smtClean="0"/>
              <a:t>nobility</a:t>
            </a:r>
            <a:r>
              <a:rPr lang="en-US" dirty="0" smtClean="0"/>
              <a:t>, but they weren’t having it.</a:t>
            </a:r>
            <a:endParaRPr lang="en-US" dirty="0"/>
          </a:p>
        </p:txBody>
      </p:sp>
      <p:pic>
        <p:nvPicPr>
          <p:cNvPr id="7170" name="Picture 2" descr="Image may contain: 1 per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641613" cy="26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rince john dis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724400" cy="26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2718</TotalTime>
  <Words>657</Words>
  <Application>Microsoft Office PowerPoint</Application>
  <PresentationFormat>On-screen Show (4:3)</PresentationFormat>
  <Paragraphs>100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Chapter 13.4</vt:lpstr>
      <vt:lpstr>Response to Feudalism Activity</vt:lpstr>
      <vt:lpstr>The English Monarchy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Magna Carta</vt:lpstr>
      <vt:lpstr>PowerPoint Presentation</vt:lpstr>
      <vt:lpstr>Parliament</vt:lpstr>
      <vt:lpstr>Summarize</vt:lpstr>
      <vt:lpstr>Other European Monarchies</vt:lpstr>
      <vt:lpstr>PowerPoint Presentation</vt:lpstr>
      <vt:lpstr>Analyze</vt:lpstr>
      <vt:lpstr>Assignment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13.4 The Growth of Monarchi</dc:title>
  <dc:creator>Lou</dc:creator>
  <cp:lastModifiedBy>Dawn Hannawi</cp:lastModifiedBy>
  <cp:revision>43</cp:revision>
  <cp:lastPrinted>2019-10-17T13:13:38Z</cp:lastPrinted>
  <dcterms:created xsi:type="dcterms:W3CDTF">2017-10-25T21:41:31Z</dcterms:created>
  <dcterms:modified xsi:type="dcterms:W3CDTF">2019-10-17T16:05:38Z</dcterms:modified>
</cp:coreProperties>
</file>