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3" r:id="rId4"/>
    <p:sldId id="259" r:id="rId5"/>
    <p:sldId id="258" r:id="rId6"/>
    <p:sldId id="264" r:id="rId7"/>
    <p:sldId id="265" r:id="rId8"/>
    <p:sldId id="260" r:id="rId9"/>
    <p:sldId id="262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4ED22-510C-435D-AA01-E1FF0D25EB72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32729-4C93-4B95-A01A-C47D3BBD0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73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yknBTm_YyM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Danse</a:t>
            </a:r>
            <a:r>
              <a:rPr lang="en-US" baseline="0" smtClean="0"/>
              <a:t> Macabre): </a:t>
            </a:r>
            <a:r>
              <a:rPr lang="en-US" smtClean="0">
                <a:hlinkClick r:id="rId3"/>
              </a:rPr>
              <a:t>https://www.youtube.com/watch?v=YyknBTm_YyM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2729-4C93-4B95-A01A-C47D3BBD0F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83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(MP witch</a:t>
            </a:r>
            <a:r>
              <a:rPr lang="en-US" baseline="0" dirty="0" smtClean="0"/>
              <a:t> scene): https://www.youtube.com/watch?v=zrzMhU_4m-g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2729-4C93-4B95-A01A-C47D3BBD0F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92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(Holla Black Death): https://www.youtube.com/watch?v=rZy6XilXDZQ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2729-4C93-4B95-A01A-C47D3BBD0F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57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(Holla Black Death): https://www.youtube.com/watch?v=rZy6XilXDZQ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2729-4C93-4B95-A01A-C47D3BBD0F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57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2729-4C93-4B95-A01A-C47D3BBD0F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57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VIDEO (MP</a:t>
            </a:r>
            <a:r>
              <a:rPr lang="en-US" baseline="0" dirty="0" smtClean="0"/>
              <a:t> Bring out your dead): https://www.youtube.com/watch?v=Jdf5EXo6I68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2729-4C93-4B95-A01A-C47D3BBD0F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62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13114C-49C1-43E0-880A-DC34A839E092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AB8C4B-6035-4AAD-854E-6619071539FC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114C-49C1-43E0-880A-DC34A839E092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8C4B-6035-4AAD-854E-6619071539FC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114C-49C1-43E0-880A-DC34A839E092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8C4B-6035-4AAD-854E-6619071539FC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114C-49C1-43E0-880A-DC34A839E092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8C4B-6035-4AAD-854E-6619071539F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114C-49C1-43E0-880A-DC34A839E092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8C4B-6035-4AAD-854E-6619071539F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114C-49C1-43E0-880A-DC34A839E092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8C4B-6035-4AAD-854E-6619071539F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114C-49C1-43E0-880A-DC34A839E092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8C4B-6035-4AAD-854E-6619071539FC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114C-49C1-43E0-880A-DC34A839E092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8C4B-6035-4AAD-854E-6619071539FC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114C-49C1-43E0-880A-DC34A839E092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8C4B-6035-4AAD-854E-6619071539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114C-49C1-43E0-880A-DC34A839E092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8C4B-6035-4AAD-854E-6619071539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114C-49C1-43E0-880A-DC34A839E092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8C4B-6035-4AAD-854E-6619071539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813114C-49C1-43E0-880A-DC34A839E092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1AB8C4B-6035-4AAD-854E-6619071539F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yknBTm_Yy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rzMhU_4m-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Zy6XilXDZQ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df5EXo6I6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14.4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Challenges of the Late Middle Ages</a:t>
            </a:r>
          </a:p>
        </p:txBody>
      </p:sp>
      <p:sp>
        <p:nvSpPr>
          <p:cNvPr id="4" name="Sound">
            <a:hlinkClick r:id="rId3"/>
          </p:cNvPr>
          <p:cNvSpPr>
            <a:spLocks noEditPoints="1" noChangeArrowheads="1"/>
          </p:cNvSpPr>
          <p:nvPr/>
        </p:nvSpPr>
        <p:spPr bwMode="auto">
          <a:xfrm>
            <a:off x="8077200" y="5791200"/>
            <a:ext cx="523875" cy="523875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9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8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Religious Crises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4419600" cy="4389120"/>
          </a:xfrm>
        </p:spPr>
        <p:txBody>
          <a:bodyPr/>
          <a:lstStyle/>
          <a:p>
            <a:r>
              <a:rPr lang="en-US" dirty="0" smtClean="0"/>
              <a:t>The High Middle Ages saw an increase in heresy</a:t>
            </a:r>
          </a:p>
          <a:p>
            <a:pPr lvl="1"/>
            <a:r>
              <a:rPr lang="en-US" dirty="0" smtClean="0"/>
              <a:t>Beliefs that opposed the official teachings of the church</a:t>
            </a:r>
          </a:p>
          <a:p>
            <a:r>
              <a:rPr lang="en-US" dirty="0"/>
              <a:t>Inquisitions </a:t>
            </a:r>
            <a:r>
              <a:rPr lang="en-US" dirty="0" smtClean="0"/>
              <a:t>began</a:t>
            </a:r>
          </a:p>
          <a:p>
            <a:pPr lvl="1"/>
            <a:r>
              <a:rPr lang="en-US" dirty="0" smtClean="0"/>
              <a:t>Special judges would determine whether accused people were innocent or guilty</a:t>
            </a:r>
            <a:endParaRPr lang="en-US" dirty="0"/>
          </a:p>
        </p:txBody>
      </p:sp>
      <p:pic>
        <p:nvPicPr>
          <p:cNvPr id="1026" name="Picture 2" descr="Image result for inquisition">
            <a:hlinkClick r:id="rId3"/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646" y="2209800"/>
            <a:ext cx="2984708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201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Wars and Conflict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43891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Hundred Year’s War</a:t>
            </a:r>
          </a:p>
          <a:p>
            <a:pPr lvl="1"/>
            <a:r>
              <a:rPr lang="en-US" dirty="0"/>
              <a:t>In 1337, the English and French fought for the throne of France</a:t>
            </a:r>
          </a:p>
          <a:p>
            <a:pPr lvl="2"/>
            <a:r>
              <a:rPr lang="en-US" dirty="0"/>
              <a:t>The English were very successful – King Henry V pushed to the gates of Paris</a:t>
            </a:r>
          </a:p>
          <a:p>
            <a:pPr lvl="1"/>
            <a:r>
              <a:rPr lang="en-US" dirty="0"/>
              <a:t>In 1453, the French were able to push the English back and end the </a:t>
            </a:r>
            <a:r>
              <a:rPr lang="en-US" dirty="0" smtClean="0"/>
              <a:t>war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28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Joan of Arc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3"/>
          </p:nvPr>
        </p:nvSpPr>
        <p:spPr>
          <a:xfrm>
            <a:off x="685800" y="2239963"/>
            <a:ext cx="4114800" cy="438943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Joan was only 17 when she led the French forces into battle</a:t>
            </a:r>
          </a:p>
          <a:p>
            <a:pPr lvl="1"/>
            <a:r>
              <a:rPr lang="en-US" dirty="0" smtClean="0"/>
              <a:t>She managed to rally the French troops, who had been morally defeated by their losses</a:t>
            </a:r>
          </a:p>
          <a:p>
            <a:pPr lvl="1"/>
            <a:r>
              <a:rPr lang="en-US" dirty="0" smtClean="0"/>
              <a:t>Soldiers followed her because she claimed to be sent by saints</a:t>
            </a:r>
          </a:p>
          <a:p>
            <a:r>
              <a:rPr lang="en-US" dirty="0" smtClean="0"/>
              <a:t>Eventually Joan was captured and burnt at the </a:t>
            </a:r>
            <a:r>
              <a:rPr lang="en-US" dirty="0" smtClean="0"/>
              <a:t>stake, making her a </a:t>
            </a:r>
            <a:r>
              <a:rPr lang="en-US" dirty="0" smtClean="0"/>
              <a:t>martyr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598" y="2239963"/>
            <a:ext cx="3434601" cy="4370531"/>
          </a:xfrm>
        </p:spPr>
      </p:pic>
    </p:spTree>
    <p:extLst>
      <p:ext uri="{BB962C8B-B14F-4D97-AF65-F5344CB8AC3E}">
        <p14:creationId xmlns:p14="http://schemas.microsoft.com/office/powerpoint/2010/main" val="287298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79"/>
            <a:ext cx="4114800" cy="44446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War of the </a:t>
            </a:r>
            <a:r>
              <a:rPr lang="en-US" dirty="0" smtClean="0"/>
              <a:t>Roses</a:t>
            </a:r>
          </a:p>
          <a:p>
            <a:pPr lvl="1"/>
            <a:r>
              <a:rPr lang="en-US" dirty="0" smtClean="0"/>
              <a:t>In </a:t>
            </a:r>
            <a:r>
              <a:rPr lang="en-US" dirty="0" smtClean="0"/>
              <a:t>1461, </a:t>
            </a:r>
            <a:r>
              <a:rPr lang="en-US" dirty="0" err="1" smtClean="0"/>
              <a:t>Lancasters</a:t>
            </a:r>
            <a:r>
              <a:rPr lang="en-US" dirty="0" smtClean="0"/>
              <a:t> &amp; </a:t>
            </a:r>
            <a:r>
              <a:rPr lang="en-US" dirty="0" err="1" smtClean="0"/>
              <a:t>Yorks</a:t>
            </a:r>
            <a:r>
              <a:rPr lang="en-US" dirty="0" smtClean="0"/>
              <a:t> fought for the throne of England</a:t>
            </a:r>
          </a:p>
          <a:p>
            <a:pPr lvl="2"/>
            <a:r>
              <a:rPr lang="en-US" dirty="0" smtClean="0"/>
              <a:t>The </a:t>
            </a:r>
            <a:r>
              <a:rPr lang="en-US" dirty="0" err="1" smtClean="0"/>
              <a:t>Yorks</a:t>
            </a:r>
            <a:r>
              <a:rPr lang="en-US" dirty="0" smtClean="0"/>
              <a:t> succeed at first, until the king dies and his heirs disappear.</a:t>
            </a:r>
          </a:p>
          <a:p>
            <a:pPr lvl="2"/>
            <a:r>
              <a:rPr lang="en-US" dirty="0" smtClean="0"/>
              <a:t>Richard III is crowned king, but his reign is short lived.</a:t>
            </a:r>
          </a:p>
          <a:p>
            <a:pPr lvl="2"/>
            <a:r>
              <a:rPr lang="en-US" dirty="0"/>
              <a:t>Tudor Henry VII </a:t>
            </a:r>
            <a:r>
              <a:rPr lang="en-US" dirty="0" smtClean="0"/>
              <a:t>becomes king, both </a:t>
            </a:r>
            <a:r>
              <a:rPr lang="en-US" dirty="0" err="1"/>
              <a:t>Lancasters</a:t>
            </a:r>
            <a:r>
              <a:rPr lang="en-US" dirty="0"/>
              <a:t> &amp; </a:t>
            </a:r>
            <a:r>
              <a:rPr lang="en-US" dirty="0" err="1" smtClean="0"/>
              <a:t>Yorks</a:t>
            </a:r>
            <a:r>
              <a:rPr lang="en-US" dirty="0" smtClean="0"/>
              <a:t> lose</a:t>
            </a:r>
            <a:endParaRPr lang="en-US" dirty="0"/>
          </a:p>
        </p:txBody>
      </p:sp>
      <p:pic>
        <p:nvPicPr>
          <p:cNvPr id="2052" name="Picture 4" descr="Image result for war of the ros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6" b="7408"/>
          <a:stretch/>
        </p:blipFill>
        <p:spPr bwMode="auto">
          <a:xfrm>
            <a:off x="5181600" y="5115719"/>
            <a:ext cx="3733799" cy="165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22 Things Only History Nerds Will Find Funny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8" r="9768"/>
          <a:stretch/>
        </p:blipFill>
        <p:spPr bwMode="auto">
          <a:xfrm>
            <a:off x="5170714" y="2209800"/>
            <a:ext cx="2231573" cy="281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65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 Death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Brought to Europe from Asia via the Silk Road and merchant </a:t>
            </a:r>
            <a:r>
              <a:rPr lang="en-US" dirty="0" smtClean="0"/>
              <a:t>ships</a:t>
            </a:r>
            <a:endParaRPr lang="en-US" dirty="0" smtClean="0"/>
          </a:p>
        </p:txBody>
      </p:sp>
      <p:pic>
        <p:nvPicPr>
          <p:cNvPr id="3076" name="Picture 4" descr=" 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735" y="2239963"/>
            <a:ext cx="3636271" cy="431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81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 Death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It </a:t>
            </a:r>
            <a:r>
              <a:rPr lang="en-US" dirty="0" smtClean="0"/>
              <a:t>spread rapidly</a:t>
            </a:r>
          </a:p>
          <a:p>
            <a:pPr lvl="1"/>
            <a:r>
              <a:rPr lang="en-US" dirty="0" smtClean="0"/>
              <a:t>Almost </a:t>
            </a:r>
            <a:r>
              <a:rPr lang="en-US" dirty="0"/>
              <a:t>all of Europe </a:t>
            </a:r>
            <a:r>
              <a:rPr lang="en-US" dirty="0" smtClean="0"/>
              <a:t>was touched </a:t>
            </a:r>
            <a:r>
              <a:rPr lang="en-US" dirty="0"/>
              <a:t>by Black Death by </a:t>
            </a:r>
            <a:r>
              <a:rPr lang="en-US" dirty="0" smtClean="0"/>
              <a:t>1351</a:t>
            </a:r>
            <a:endParaRPr lang="en-US" dirty="0"/>
          </a:p>
        </p:txBody>
      </p:sp>
      <p:pic>
        <p:nvPicPr>
          <p:cNvPr id="5" name="Picture 2" descr=" ">
            <a:hlinkClick r:id="rId3"/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622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29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 descr=" 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2"/>
          <a:stretch/>
        </p:blipFill>
        <p:spPr>
          <a:xfrm>
            <a:off x="685800" y="2516776"/>
            <a:ext cx="3803650" cy="3323048"/>
          </a:xfrm>
        </p:spPr>
      </p:pic>
      <p:pic>
        <p:nvPicPr>
          <p:cNvPr id="3074" name="Picture 2" descr="Image result for plague doctor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2276475"/>
            <a:ext cx="3803650" cy="3803650"/>
          </a:xfrm>
        </p:spPr>
      </p:pic>
    </p:spTree>
    <p:extLst>
      <p:ext uri="{BB962C8B-B14F-4D97-AF65-F5344CB8AC3E}">
        <p14:creationId xmlns:p14="http://schemas.microsoft.com/office/powerpoint/2010/main" val="326369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33400" y="2240280"/>
            <a:ext cx="4038600" cy="4465320"/>
          </a:xfrm>
        </p:spPr>
        <p:txBody>
          <a:bodyPr>
            <a:normAutofit/>
          </a:bodyPr>
          <a:lstStyle/>
          <a:p>
            <a:r>
              <a:rPr lang="en-US" dirty="0"/>
              <a:t>Black </a:t>
            </a:r>
            <a:r>
              <a:rPr lang="en-US" dirty="0" smtClean="0"/>
              <a:t>Death Effects</a:t>
            </a:r>
          </a:p>
          <a:p>
            <a:pPr lvl="1"/>
            <a:r>
              <a:rPr lang="en-US" dirty="0"/>
              <a:t>1/3 to 1/2 the population died </a:t>
            </a:r>
          </a:p>
          <a:p>
            <a:pPr lvl="1"/>
            <a:r>
              <a:rPr lang="en-US" dirty="0" smtClean="0"/>
              <a:t>Innocents blamed &amp; killed</a:t>
            </a:r>
          </a:p>
          <a:p>
            <a:pPr lvl="2"/>
            <a:r>
              <a:rPr lang="en-US" dirty="0" smtClean="0"/>
              <a:t>Jews</a:t>
            </a:r>
          </a:p>
          <a:p>
            <a:pPr lvl="2"/>
            <a:r>
              <a:rPr lang="en-US" dirty="0" smtClean="0"/>
              <a:t>Women</a:t>
            </a:r>
          </a:p>
          <a:p>
            <a:pPr lvl="2"/>
            <a:r>
              <a:rPr lang="en-US" dirty="0" smtClean="0"/>
              <a:t>Cats</a:t>
            </a:r>
          </a:p>
          <a:p>
            <a:pPr lvl="1"/>
            <a:r>
              <a:rPr lang="en-US" dirty="0" smtClean="0"/>
              <a:t>Scientific advancements</a:t>
            </a:r>
          </a:p>
          <a:p>
            <a:pPr lvl="1"/>
            <a:r>
              <a:rPr lang="en-US" dirty="0" smtClean="0"/>
              <a:t>Collapse of the feudal / manorial system</a:t>
            </a:r>
            <a:endParaRPr lang="en-US" dirty="0"/>
          </a:p>
        </p:txBody>
      </p:sp>
      <p:pic>
        <p:nvPicPr>
          <p:cNvPr id="4098" name="Picture 2" descr="Image result for black death">
            <a:hlinkClick r:id="rId3"/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14600"/>
            <a:ext cx="3803650" cy="323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92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44</TotalTime>
  <Words>310</Words>
  <Application>Microsoft Office PowerPoint</Application>
  <PresentationFormat>On-screen Show (4:3)</PresentationFormat>
  <Paragraphs>47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Hardcover</vt:lpstr>
      <vt:lpstr>Chapter 14.4</vt:lpstr>
      <vt:lpstr>Religious Crises</vt:lpstr>
      <vt:lpstr>Wars and Conflict</vt:lpstr>
      <vt:lpstr>Joan of Arc</vt:lpstr>
      <vt:lpstr>PowerPoint Presentation</vt:lpstr>
      <vt:lpstr>Black Death</vt:lpstr>
      <vt:lpstr>Black Death</vt:lpstr>
      <vt:lpstr>PowerPoint Presentation</vt:lpstr>
      <vt:lpstr>PowerPoint Presentation</vt:lpstr>
      <vt:lpstr>END</vt:lpstr>
    </vt:vector>
  </TitlesOfParts>
  <Company>L'Anse Creuse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14.4</dc:title>
  <dc:creator>Dawn Hannawi</dc:creator>
  <cp:lastModifiedBy>Dawn Hannawi</cp:lastModifiedBy>
  <cp:revision>7</cp:revision>
  <dcterms:created xsi:type="dcterms:W3CDTF">2019-10-28T13:56:45Z</dcterms:created>
  <dcterms:modified xsi:type="dcterms:W3CDTF">2019-10-29T13:21:03Z</dcterms:modified>
</cp:coreProperties>
</file>