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4" r:id="rId6"/>
    <p:sldId id="260" r:id="rId7"/>
    <p:sldId id="263" r:id="rId8"/>
    <p:sldId id="271" r:id="rId9"/>
    <p:sldId id="266" r:id="rId10"/>
    <p:sldId id="267" r:id="rId11"/>
    <p:sldId id="268" r:id="rId12"/>
    <p:sldId id="269" r:id="rId13"/>
    <p:sldId id="27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2B9E-89ED-41E4-9534-987BE22D47D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16D19-0D9D-4815-9919-391B70B4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0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jUpk9Iag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16D19-0D9D-4815-9919-391B70B4E9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1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(The history of chocolate): </a:t>
            </a:r>
            <a:r>
              <a:rPr lang="en-US" dirty="0" smtClean="0">
                <a:hlinkClick r:id="rId3"/>
              </a:rPr>
              <a:t>https://www.youtube.com/watch?v=ibjUpk9Iagk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16D19-0D9D-4815-9919-391B70B4E9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2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</a:t>
            </a:r>
            <a:r>
              <a:rPr lang="en-US" baseline="0" dirty="0" smtClean="0"/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Crash Course: The Columbian Exchange</a:t>
            </a:r>
            <a:r>
              <a:rPr lang="en-US" baseline="0" dirty="0" smtClean="0"/>
              <a:t>): https://www.youtube.com/watch?v=HQPA5oNpfM4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16D19-0D9D-4815-9919-391B70B4E9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422F98-9B1E-409A-B7EB-B7F750569F6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814212-E39F-4A2C-B0AD-A5FCF93BBF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jUpk9Iag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PA5oNpfM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16.3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Patterns of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3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-media-cache-ak0.pinimg.com/originals/ae/93/e6/ae93e6c5f859a1d4fc7e9149c6c8a6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1363" r="14100"/>
          <a:stretch/>
        </p:blipFill>
        <p:spPr bwMode="auto">
          <a:xfrm>
            <a:off x="2209800" y="493612"/>
            <a:ext cx="4495800" cy="57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5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-media-cache-ak0.pinimg.com/736x/de/56/7f/de567f426bbb48c6f2f3488da765fc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6799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0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media-cache-ak0.pinimg.com/originals/5c/88/01/5c88011135243361bc471b54fb0ec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264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6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slaforum.files.wordpress.com/2015/01/cartoon2_tersoff_1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7126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4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Part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0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Columbian Exchange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038600" cy="42367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</a:t>
            </a:r>
            <a:r>
              <a:rPr lang="en-US" dirty="0" smtClean="0"/>
              <a:t>the Columbian Exchange??</a:t>
            </a:r>
          </a:p>
          <a:p>
            <a:pPr lvl="1"/>
            <a:r>
              <a:rPr lang="en-US" dirty="0" smtClean="0"/>
              <a:t>The widespread exchange of plants, animals, and disease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 exchanged?</a:t>
            </a:r>
          </a:p>
          <a:p>
            <a:pPr lvl="1"/>
            <a:r>
              <a:rPr lang="en-US" dirty="0" smtClean="0"/>
              <a:t>Native Americans &amp; Europeans</a:t>
            </a:r>
          </a:p>
          <a:p>
            <a:endParaRPr lang="en-US" dirty="0"/>
          </a:p>
          <a:p>
            <a:r>
              <a:rPr lang="en-US" dirty="0" smtClean="0"/>
              <a:t>What was exchanged?</a:t>
            </a:r>
          </a:p>
          <a:p>
            <a:pPr lvl="1"/>
            <a:r>
              <a:rPr lang="en-US" dirty="0" smtClean="0"/>
              <a:t>Let me show you!</a:t>
            </a:r>
            <a:endParaRPr lang="en-US" dirty="0"/>
          </a:p>
        </p:txBody>
      </p:sp>
      <p:pic>
        <p:nvPicPr>
          <p:cNvPr id="6146" name="Picture 2" descr="50 HISTORY MEMES THAT MAKE HISTORY FUNNY – Chaostrophic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276474"/>
            <a:ext cx="41243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8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Image result for columbian exchan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664402" cy="40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2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1029" name="Picture 5" descr="45 Random Funny Memes 55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264228"/>
            <a:ext cx="4223657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32283" r="24775" b="27284"/>
          <a:stretch/>
        </p:blipFill>
        <p:spPr bwMode="auto">
          <a:xfrm>
            <a:off x="457200" y="2264228"/>
            <a:ext cx="8229600" cy="42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0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history of chocolate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53" y="2247900"/>
            <a:ext cx="7410693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Part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8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572000" cy="4084320"/>
          </a:xfrm>
        </p:spPr>
        <p:txBody>
          <a:bodyPr>
            <a:normAutofit/>
          </a:bodyPr>
          <a:lstStyle/>
          <a:p>
            <a:r>
              <a:rPr lang="en-US" dirty="0" smtClean="0"/>
              <a:t>Aside from plants and animals, what else was shared via the Columbian Exchange?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Ideas?</a:t>
            </a:r>
          </a:p>
          <a:p>
            <a:pPr lvl="1"/>
            <a:r>
              <a:rPr lang="en-US" dirty="0" smtClean="0"/>
              <a:t>Religious beliefs?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DISEASES</a:t>
            </a:r>
            <a:endParaRPr lang="en-US" dirty="0"/>
          </a:p>
        </p:txBody>
      </p:sp>
      <p:pic>
        <p:nvPicPr>
          <p:cNvPr id="7" name="Picture 2" descr="Image result for disease columbian exchange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78" y="2239963"/>
            <a:ext cx="1741543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Assignment:</a:t>
            </a:r>
          </a:p>
          <a:p>
            <a:pPr lvl="1"/>
            <a:r>
              <a:rPr lang="en-US" dirty="0" smtClean="0"/>
              <a:t>Part 1: Read Chapter 16.3 and answer the questions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 2: Follow the directions to create two comics based on mercantilism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Cartoons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347</TotalTime>
  <Words>125</Words>
  <Application>Microsoft Office PowerPoint</Application>
  <PresentationFormat>On-screen Show (4:3)</PresentationFormat>
  <Paragraphs>32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Chapter 16.3</vt:lpstr>
      <vt:lpstr>The Columbian Exchange</vt:lpstr>
      <vt:lpstr>PowerPoint Presentation</vt:lpstr>
      <vt:lpstr>Activity</vt:lpstr>
      <vt:lpstr>PowerPoint Presentation</vt:lpstr>
      <vt:lpstr>END Part 1</vt:lpstr>
      <vt:lpstr>PowerPoint Presentation</vt:lpstr>
      <vt:lpstr>PowerPoint Presentation</vt:lpstr>
      <vt:lpstr>Political Cartoons</vt:lpstr>
      <vt:lpstr>PowerPoint Presentation</vt:lpstr>
      <vt:lpstr>PowerPoint Presentation</vt:lpstr>
      <vt:lpstr>PowerPoint Presentation</vt:lpstr>
      <vt:lpstr>PowerPoint Presentation</vt:lpstr>
      <vt:lpstr>END Part 2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16.3</dc:title>
  <dc:creator>Dawn Hannawi</dc:creator>
  <cp:lastModifiedBy>Dawn Hannawi</cp:lastModifiedBy>
  <cp:revision>11</cp:revision>
  <dcterms:created xsi:type="dcterms:W3CDTF">2019-11-14T16:30:19Z</dcterms:created>
  <dcterms:modified xsi:type="dcterms:W3CDTF">2019-11-14T22:18:15Z</dcterms:modified>
</cp:coreProperties>
</file>