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58" r:id="rId3"/>
    <p:sldId id="264" r:id="rId4"/>
    <p:sldId id="257" r:id="rId5"/>
    <p:sldId id="263" r:id="rId6"/>
    <p:sldId id="262" r:id="rId7"/>
    <p:sldId id="259" r:id="rId8"/>
    <p:sldId id="260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30EA6-E4BD-482A-AB4C-96D9A30C216D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01724-D5B4-4F49-BF45-05A4E98FF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2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2NnEfhQ15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(biography)</a:t>
            </a:r>
            <a:r>
              <a:rPr lang="en-US" baseline="0" dirty="0" smtClean="0"/>
              <a:t>: </a:t>
            </a:r>
            <a:r>
              <a:rPr lang="en-US" dirty="0" smtClean="0">
                <a:hlinkClick r:id="rId3"/>
              </a:rPr>
              <a:t>https://www.youtube.com/watch?v=b2NnEfhQ15M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01724-D5B4-4F49-BF45-05A4E98FF5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9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39123-F58C-445C-83AC-62B11D1EAB1F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3ED7F-E618-4420-9CC6-E80AD24FDC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39123-F58C-445C-83AC-62B11D1EAB1F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3ED7F-E618-4420-9CC6-E80AD24FD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39123-F58C-445C-83AC-62B11D1EAB1F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3ED7F-E618-4420-9CC6-E80AD24FD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39123-F58C-445C-83AC-62B11D1EAB1F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3ED7F-E618-4420-9CC6-E80AD24FD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39123-F58C-445C-83AC-62B11D1EAB1F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3ED7F-E618-4420-9CC6-E80AD24FDC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39123-F58C-445C-83AC-62B11D1EAB1F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3ED7F-E618-4420-9CC6-E80AD24FD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39123-F58C-445C-83AC-62B11D1EAB1F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3ED7F-E618-4420-9CC6-E80AD24FD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39123-F58C-445C-83AC-62B11D1EAB1F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3ED7F-E618-4420-9CC6-E80AD24FD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39123-F58C-445C-83AC-62B11D1EAB1F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3ED7F-E618-4420-9CC6-E80AD24FDC6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39123-F58C-445C-83AC-62B11D1EAB1F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3ED7F-E618-4420-9CC6-E80AD24FDC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39123-F58C-445C-83AC-62B11D1EAB1F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3ED7F-E618-4420-9CC6-E80AD24FDC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A39123-F58C-445C-83AC-62B11D1EAB1F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F3ED7F-E618-4420-9CC6-E80AD24FDC6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2NnEfhQ15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Enlightenment </a:t>
            </a:r>
            <a:r>
              <a:rPr lang="en-US" sz="5400" dirty="0"/>
              <a:t>and </a:t>
            </a:r>
            <a:r>
              <a:rPr lang="en-US" sz="5400" dirty="0" smtClean="0"/>
              <a:t>Revolution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Chapter </a:t>
            </a:r>
            <a:r>
              <a:rPr lang="en-US" sz="2800" dirty="0" smtClean="0"/>
              <a:t>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3096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Jean-Jacques </a:t>
            </a:r>
            <a:r>
              <a:rPr lang="fr-FR" dirty="0"/>
              <a:t>Rousseau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French philosopher</a:t>
            </a:r>
          </a:p>
          <a:p>
            <a:r>
              <a:rPr lang="en-US" dirty="0" smtClean="0"/>
              <a:t>Believed </a:t>
            </a:r>
          </a:p>
          <a:p>
            <a:pPr lvl="1"/>
            <a:r>
              <a:rPr lang="en-US" dirty="0" smtClean="0"/>
              <a:t>That people were basically born good</a:t>
            </a:r>
          </a:p>
          <a:p>
            <a:pPr lvl="1"/>
            <a:r>
              <a:rPr lang="en-US" dirty="0" smtClean="0"/>
              <a:t>That government should exist for the common good, not just a wealthy few</a:t>
            </a:r>
          </a:p>
          <a:p>
            <a:pPr lvl="1"/>
            <a:r>
              <a:rPr lang="en-US" dirty="0" smtClean="0"/>
              <a:t>That individuals should be willing to give up some freedoms for the community</a:t>
            </a:r>
            <a:endParaRPr lang="en-US" dirty="0"/>
          </a:p>
        </p:txBody>
      </p:sp>
      <p:pic>
        <p:nvPicPr>
          <p:cNvPr id="7170" name="Picture 2" descr="Image result for Rousseau philosoph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53" y="1524000"/>
            <a:ext cx="357693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96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Ideas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These opinions spread quickly</a:t>
            </a:r>
          </a:p>
          <a:p>
            <a:pPr lvl="1"/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century viral</a:t>
            </a:r>
          </a:p>
          <a:p>
            <a:r>
              <a:rPr lang="en-US" dirty="0" smtClean="0"/>
              <a:t>Some monarchs tried to incorporate ideas</a:t>
            </a:r>
          </a:p>
          <a:p>
            <a:pPr lvl="1"/>
            <a:r>
              <a:rPr lang="en-US" dirty="0" smtClean="0"/>
              <a:t>Known as “enlightened despots”</a:t>
            </a:r>
          </a:p>
          <a:p>
            <a:r>
              <a:rPr lang="en-US" dirty="0" smtClean="0"/>
              <a:t>It wasn’t long before the ideas made their way to the European colonies, causing…</a:t>
            </a:r>
            <a:endParaRPr lang="en-US" dirty="0"/>
          </a:p>
        </p:txBody>
      </p:sp>
      <p:pic>
        <p:nvPicPr>
          <p:cNvPr id="8194" name="Picture 2" descr="Image result for enlightenment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00362"/>
            <a:ext cx="5867400" cy="304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5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6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Scientific Revolution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pic>
        <p:nvPicPr>
          <p:cNvPr id="2050" name="Picture 2" descr="Image result for scientific metho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447800"/>
            <a:ext cx="78486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4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Copernicus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7848600" cy="4648200"/>
          </a:xfrm>
        </p:spPr>
        <p:txBody>
          <a:bodyPr>
            <a:normAutofit/>
          </a:bodyPr>
          <a:lstStyle/>
          <a:p>
            <a:r>
              <a:rPr lang="en-US" dirty="0"/>
              <a:t>Found geocentric theory of movement of sun, moon, planets </a:t>
            </a:r>
            <a:r>
              <a:rPr lang="en-US" dirty="0" smtClean="0"/>
              <a:t>not accurate</a:t>
            </a:r>
            <a:endParaRPr lang="en-US" dirty="0"/>
          </a:p>
          <a:p>
            <a:r>
              <a:rPr lang="en-US" dirty="0" smtClean="0"/>
              <a:t>Concluded </a:t>
            </a:r>
            <a:r>
              <a:rPr lang="en-US" dirty="0"/>
              <a:t>sun, not earth, </a:t>
            </a:r>
            <a:r>
              <a:rPr lang="en-US" dirty="0" smtClean="0"/>
              <a:t>was near </a:t>
            </a:r>
            <a:r>
              <a:rPr lang="en-US" dirty="0"/>
              <a:t>center of solar system</a:t>
            </a:r>
          </a:p>
          <a:p>
            <a:r>
              <a:rPr lang="en-US" dirty="0" smtClean="0"/>
              <a:t>Heliocentric </a:t>
            </a:r>
            <a:r>
              <a:rPr lang="en-US" dirty="0"/>
              <a:t>theory, earth revolves around sun</a:t>
            </a:r>
          </a:p>
        </p:txBody>
      </p:sp>
      <p:pic>
        <p:nvPicPr>
          <p:cNvPr id="1026" name="Picture 2" descr="Image result for Copernicus me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4343400" cy="276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Isaac Newton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English scientist who brought </a:t>
            </a:r>
            <a:r>
              <a:rPr lang="en-US" dirty="0"/>
              <a:t>together astronomy, physics, math</a:t>
            </a:r>
          </a:p>
          <a:p>
            <a:r>
              <a:rPr lang="en-US" dirty="0" smtClean="0"/>
              <a:t>Wondered </a:t>
            </a:r>
            <a:r>
              <a:rPr lang="en-US" dirty="0"/>
              <a:t>about </a:t>
            </a:r>
            <a:r>
              <a:rPr lang="en-US" dirty="0" smtClean="0"/>
              <a:t>gravity and whether it affected </a:t>
            </a:r>
            <a:r>
              <a:rPr lang="en-US" dirty="0"/>
              <a:t>objects in </a:t>
            </a:r>
            <a:r>
              <a:rPr lang="en-US" dirty="0" smtClean="0"/>
              <a:t>universe the way it did on earth</a:t>
            </a:r>
          </a:p>
          <a:p>
            <a:pPr lvl="1"/>
            <a:r>
              <a:rPr lang="en-US" dirty="0" smtClean="0"/>
              <a:t>Keeps </a:t>
            </a:r>
            <a:r>
              <a:rPr lang="en-US" dirty="0"/>
              <a:t>planets in </a:t>
            </a:r>
            <a:r>
              <a:rPr lang="en-US" dirty="0" smtClean="0"/>
              <a:t>orbit</a:t>
            </a:r>
            <a:endParaRPr lang="en-US" dirty="0"/>
          </a:p>
        </p:txBody>
      </p:sp>
      <p:pic>
        <p:nvPicPr>
          <p:cNvPr id="11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933653"/>
            <a:ext cx="3657600" cy="38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1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35608" y="1447800"/>
            <a:ext cx="7403592" cy="2819400"/>
          </a:xfrm>
        </p:spPr>
        <p:txBody>
          <a:bodyPr>
            <a:normAutofit fontScale="92500"/>
          </a:bodyPr>
          <a:lstStyle/>
          <a:p>
            <a:r>
              <a:rPr lang="en-US" dirty="0"/>
              <a:t>Supported </a:t>
            </a:r>
            <a:r>
              <a:rPr lang="en-US" dirty="0" smtClean="0"/>
              <a:t>the Copernican theory of the solar system</a:t>
            </a:r>
          </a:p>
          <a:p>
            <a:pPr lvl="1"/>
            <a:r>
              <a:rPr lang="en-US" dirty="0" smtClean="0"/>
              <a:t>This brought him into direct conflict with the church</a:t>
            </a:r>
          </a:p>
          <a:p>
            <a:r>
              <a:rPr lang="en-US" dirty="0" smtClean="0"/>
              <a:t>He stood trial and had to agree to not use the theory in his work</a:t>
            </a:r>
          </a:p>
          <a:p>
            <a:pPr lvl="1"/>
            <a:r>
              <a:rPr lang="en-US" dirty="0" smtClean="0"/>
              <a:t>Placed under house arrest for the remainder of his life</a:t>
            </a:r>
            <a:endParaRPr lang="en-US" dirty="0"/>
          </a:p>
        </p:txBody>
      </p:sp>
      <p:pic>
        <p:nvPicPr>
          <p:cNvPr id="3074" name="Picture 2" descr="nice 18+ Memes That Are Hilarious A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86158"/>
            <a:ext cx="3810000" cy="262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0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Enlightenment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267018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Hobbes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5029200"/>
          </a:xfrm>
        </p:spPr>
        <p:txBody>
          <a:bodyPr/>
          <a:lstStyle/>
          <a:p>
            <a:r>
              <a:rPr lang="en-US" dirty="0"/>
              <a:t>English philosopher</a:t>
            </a:r>
          </a:p>
          <a:p>
            <a:r>
              <a:rPr lang="en-US" dirty="0" smtClean="0"/>
              <a:t>Argued that because people were selfish and greedy, government was needed to impose order</a:t>
            </a:r>
          </a:p>
          <a:p>
            <a:pPr lvl="1"/>
            <a:r>
              <a:rPr lang="en-US" dirty="0" smtClean="0"/>
              <a:t>The best government was an absolute monarchy</a:t>
            </a:r>
            <a:endParaRPr lang="en-US" dirty="0"/>
          </a:p>
        </p:txBody>
      </p:sp>
      <p:pic>
        <p:nvPicPr>
          <p:cNvPr id="5122" name="Picture 2" descr="Image result for Thomas Hobbes me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6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Locke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English philosopher</a:t>
            </a:r>
          </a:p>
          <a:p>
            <a:r>
              <a:rPr lang="en-US" dirty="0" smtClean="0"/>
              <a:t>Argued that people were born equal and had natural rights of life, liberty, and property</a:t>
            </a:r>
          </a:p>
          <a:p>
            <a:r>
              <a:rPr lang="en-US" dirty="0" smtClean="0"/>
              <a:t>Said government should only exist to protect people’s rights</a:t>
            </a:r>
          </a:p>
          <a:p>
            <a:pPr lvl="1"/>
            <a:r>
              <a:rPr lang="en-US" dirty="0" smtClean="0"/>
              <a:t>Limited government chosen by the governed</a:t>
            </a:r>
            <a:endParaRPr lang="en-US" dirty="0"/>
          </a:p>
        </p:txBody>
      </p:sp>
      <p:pic>
        <p:nvPicPr>
          <p:cNvPr id="6146" name="Picture 2" descr="Image result for john locke english philosopher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741023"/>
            <a:ext cx="3657600" cy="42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983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116</TotalTime>
  <Words>271</Words>
  <Application>Microsoft Office PowerPoint</Application>
  <PresentationFormat>On-screen Show (4:3)</PresentationFormat>
  <Paragraphs>44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Enlightenment and Revolution</vt:lpstr>
      <vt:lpstr>The Scientific Revolution </vt:lpstr>
      <vt:lpstr>Scientific Method</vt:lpstr>
      <vt:lpstr>Copernicus</vt:lpstr>
      <vt:lpstr>Isaac Newton</vt:lpstr>
      <vt:lpstr>Galileo</vt:lpstr>
      <vt:lpstr>The Enlightenment </vt:lpstr>
      <vt:lpstr>Thomas Hobbes</vt:lpstr>
      <vt:lpstr>John Locke</vt:lpstr>
      <vt:lpstr>Jean-Jacques Rousseau</vt:lpstr>
      <vt:lpstr>Enlightenment Ideas Spread</vt:lpstr>
      <vt:lpstr>End</vt:lpstr>
    </vt:vector>
  </TitlesOfParts>
  <Company>L'Anse Creuse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Hannawi</dc:creator>
  <cp:lastModifiedBy>Dawn Hannawi</cp:lastModifiedBy>
  <cp:revision>9</cp:revision>
  <dcterms:created xsi:type="dcterms:W3CDTF">2019-12-13T13:05:07Z</dcterms:created>
  <dcterms:modified xsi:type="dcterms:W3CDTF">2019-12-13T15:01:58Z</dcterms:modified>
</cp:coreProperties>
</file>