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73" r:id="rId6"/>
    <p:sldId id="263" r:id="rId7"/>
    <p:sldId id="264" r:id="rId8"/>
    <p:sldId id="274" r:id="rId9"/>
    <p:sldId id="265" r:id="rId10"/>
    <p:sldId id="266" r:id="rId11"/>
    <p:sldId id="269" r:id="rId12"/>
    <p:sldId id="27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C7DD-8F93-4B2D-B417-675B4656235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EA47B-1636-48DC-8700-DB920717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1pPr>
            <a:lvl2pPr marL="725639" indent="-279092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2pPr>
            <a:lvl3pPr marL="1116368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3pPr>
            <a:lvl4pPr marL="1562915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4pPr>
            <a:lvl5pPr marL="2009463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5pPr>
            <a:lvl6pPr marL="2456010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6pPr>
            <a:lvl7pPr marL="2902557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7pPr>
            <a:lvl8pPr marL="3349104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8pPr>
            <a:lvl9pPr marL="3795652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9pPr>
          </a:lstStyle>
          <a:p>
            <a:pPr>
              <a:spcBef>
                <a:spcPct val="0"/>
              </a:spcBef>
            </a:pPr>
            <a:fld id="{AF00AE66-A1A6-4713-BE52-6F774A83BBF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1pPr>
            <a:lvl2pPr marL="725639" indent="-279092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2pPr>
            <a:lvl3pPr marL="1116368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3pPr>
            <a:lvl4pPr marL="1562915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4pPr>
            <a:lvl5pPr marL="2009463" indent="-223274" defTabSz="91480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0" charset="0"/>
              </a:defRPr>
            </a:lvl5pPr>
            <a:lvl6pPr marL="2456010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6pPr>
            <a:lvl7pPr marL="2902557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7pPr>
            <a:lvl8pPr marL="3349104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8pPr>
            <a:lvl9pPr marL="3795652" indent="-223274" defTabSz="91480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0" charset="0"/>
              </a:defRPr>
            </a:lvl9pPr>
          </a:lstStyle>
          <a:p>
            <a:pPr>
              <a:spcBef>
                <a:spcPct val="0"/>
              </a:spcBef>
            </a:pPr>
            <a:fld id="{AF00AE66-A1A6-4713-BE52-6F774A83BBF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CEA309-4BB4-4DF4-96F8-B828F7B48C3D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934B60-C612-4F8B-9142-2C5ED5BF69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20.3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Napoleon's </a:t>
            </a:r>
            <a:r>
              <a:rPr lang="en-US" altLang="en-US" dirty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7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Napoleon Dominates Europe</a:t>
            </a:r>
            <a:endParaRPr lang="en-US" altLang="en-US" dirty="0" smtClean="0"/>
          </a:p>
        </p:txBody>
      </p:sp>
      <p:sp>
        <p:nvSpPr>
          <p:cNvPr id="1741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Mastered Most of Europe</a:t>
            </a:r>
          </a:p>
          <a:p>
            <a:pPr lvl="1"/>
            <a:r>
              <a:rPr lang="en-US" altLang="en-US" dirty="0" smtClean="0"/>
              <a:t>Through treaties, alliances, and victories in battle</a:t>
            </a:r>
          </a:p>
          <a:p>
            <a:pPr lvl="1"/>
            <a:r>
              <a:rPr lang="en-US" altLang="en-US" dirty="0" smtClean="0"/>
              <a:t>Controlled much of </a:t>
            </a:r>
            <a:r>
              <a:rPr lang="en-US" altLang="en-US" b="1" u="sng" dirty="0" smtClean="0"/>
              <a:t>Europe</a:t>
            </a:r>
            <a:r>
              <a:rPr lang="en-US" altLang="en-US" dirty="0" smtClean="0"/>
              <a:t> by 1812</a:t>
            </a:r>
          </a:p>
          <a:p>
            <a:r>
              <a:rPr lang="en-US" altLang="en-US" dirty="0" smtClean="0"/>
              <a:t>Free of Control</a:t>
            </a:r>
          </a:p>
          <a:p>
            <a:pPr lvl="1"/>
            <a:r>
              <a:rPr lang="en-US" altLang="en-US" b="1" u="sng" dirty="0" smtClean="0"/>
              <a:t>Great Britain</a:t>
            </a:r>
            <a:r>
              <a:rPr lang="en-US" altLang="en-US" dirty="0" smtClean="0"/>
              <a:t> remained an enemy </a:t>
            </a:r>
          </a:p>
          <a:p>
            <a:pPr lvl="1"/>
            <a:r>
              <a:rPr lang="en-US" altLang="en-US" b="1" u="sng" dirty="0" smtClean="0"/>
              <a:t>Sweden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Portugal</a:t>
            </a:r>
            <a:r>
              <a:rPr lang="en-US" altLang="en-US" dirty="0" smtClean="0"/>
              <a:t>, and </a:t>
            </a:r>
            <a:r>
              <a:rPr lang="en-US" altLang="en-US" b="1" u="sng" dirty="0" smtClean="0"/>
              <a:t>the Ottoman Empire</a:t>
            </a:r>
            <a:r>
              <a:rPr lang="en-US" altLang="en-US" dirty="0" smtClean="0"/>
              <a:t> escaped Bonaparte’s grip </a:t>
            </a:r>
          </a:p>
          <a:p>
            <a:r>
              <a:rPr lang="en-US" altLang="en-US" dirty="0" smtClean="0"/>
              <a:t>Rewarded Relatives </a:t>
            </a:r>
          </a:p>
          <a:p>
            <a:pPr lvl="1"/>
            <a:r>
              <a:rPr lang="en-US" altLang="en-US" dirty="0" smtClean="0"/>
              <a:t>Relatives were put in power; brothers on thrones of Holland, Naples, and Sicily</a:t>
            </a:r>
          </a:p>
          <a:p>
            <a:pPr lvl="1"/>
            <a:r>
              <a:rPr lang="en-US" altLang="en-US" dirty="0" smtClean="0"/>
              <a:t>Sisters and stepson held powerful positions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5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Church-State Relations</a:t>
            </a:r>
          </a:p>
          <a:p>
            <a:pPr lvl="1"/>
            <a:r>
              <a:rPr lang="en-US" altLang="en-US" b="1" u="sng" dirty="0" smtClean="0"/>
              <a:t>Antireligious</a:t>
            </a:r>
            <a:r>
              <a:rPr lang="en-US" altLang="en-US" dirty="0" smtClean="0"/>
              <a:t> nature of French Revolution over</a:t>
            </a:r>
          </a:p>
          <a:p>
            <a:pPr lvl="1" algn="just"/>
            <a:r>
              <a:rPr lang="en-US" altLang="en-US" dirty="0" smtClean="0"/>
              <a:t>Concordat recognized </a:t>
            </a:r>
            <a:r>
              <a:rPr lang="en-US" altLang="en-US" b="1" u="sng" dirty="0" smtClean="0"/>
              <a:t>influence</a:t>
            </a:r>
            <a:r>
              <a:rPr lang="en-US" altLang="en-US" dirty="0" smtClean="0"/>
              <a:t> of Roman Catholic Church</a:t>
            </a:r>
          </a:p>
          <a:p>
            <a:r>
              <a:rPr lang="en-US" altLang="en-US" dirty="0" smtClean="0"/>
              <a:t>Economic Reforms  </a:t>
            </a:r>
          </a:p>
          <a:p>
            <a:pPr lvl="1"/>
            <a:r>
              <a:rPr lang="en-US" altLang="en-US" dirty="0" smtClean="0"/>
              <a:t>Established the </a:t>
            </a:r>
            <a:r>
              <a:rPr lang="en-US" altLang="en-US" b="1" u="sng" dirty="0" smtClean="0"/>
              <a:t>Bank of France</a:t>
            </a:r>
            <a:r>
              <a:rPr lang="en-US" altLang="en-US" dirty="0" smtClean="0"/>
              <a:t> to regulate economy</a:t>
            </a:r>
          </a:p>
          <a:p>
            <a:pPr lvl="1"/>
            <a:r>
              <a:rPr lang="en-US" altLang="en-US" dirty="0" smtClean="0"/>
              <a:t>More efficient tax-collection system </a:t>
            </a:r>
          </a:p>
          <a:p>
            <a:r>
              <a:rPr lang="en-US" altLang="en-US" dirty="0" smtClean="0"/>
              <a:t>Legal and Educational</a:t>
            </a:r>
          </a:p>
          <a:p>
            <a:pPr lvl="1"/>
            <a:r>
              <a:rPr lang="en-US" altLang="en-US" b="1" u="sng" dirty="0" smtClean="0"/>
              <a:t>Napoleonic Code</a:t>
            </a:r>
            <a:r>
              <a:rPr lang="en-US" altLang="en-US" dirty="0" smtClean="0"/>
              <a:t> developed</a:t>
            </a:r>
          </a:p>
          <a:p>
            <a:pPr lvl="1"/>
            <a:r>
              <a:rPr lang="en-US" altLang="en-US" dirty="0" smtClean="0"/>
              <a:t>Order and authority over individual rights</a:t>
            </a:r>
          </a:p>
          <a:p>
            <a:pPr lvl="1"/>
            <a:r>
              <a:rPr lang="en-US" altLang="en-US" b="1" u="sng" dirty="0" smtClean="0"/>
              <a:t>Schools</a:t>
            </a:r>
            <a:r>
              <a:rPr lang="en-US" altLang="en-US" dirty="0" smtClean="0"/>
              <a:t> for government and military positions </a:t>
            </a:r>
          </a:p>
        </p:txBody>
      </p:sp>
    </p:spTree>
    <p:extLst>
      <p:ext uri="{BB962C8B-B14F-4D97-AF65-F5344CB8AC3E}">
        <p14:creationId xmlns:p14="http://schemas.microsoft.com/office/powerpoint/2010/main" val="12674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Legacy—Age of Napoleon</a:t>
            </a:r>
          </a:p>
          <a:p>
            <a:pPr lvl="1"/>
            <a:r>
              <a:rPr lang="en-US" altLang="en-US" dirty="0" smtClean="0"/>
              <a:t>Democratic ideas</a:t>
            </a:r>
          </a:p>
          <a:p>
            <a:pPr lvl="1"/>
            <a:r>
              <a:rPr lang="en-US" altLang="en-US" dirty="0" smtClean="0"/>
              <a:t>Equality before law, representative system </a:t>
            </a:r>
          </a:p>
          <a:p>
            <a:pPr lvl="1"/>
            <a:r>
              <a:rPr lang="en-US" altLang="en-US" dirty="0" smtClean="0"/>
              <a:t>Spread of </a:t>
            </a:r>
            <a:r>
              <a:rPr lang="en-US" altLang="en-US" b="1" u="sng" dirty="0" smtClean="0"/>
              <a:t>nationalism</a:t>
            </a:r>
            <a:endParaRPr lang="en-US" altLang="en-US" b="1" u="sng" dirty="0" smtClean="0"/>
          </a:p>
        </p:txBody>
      </p:sp>
      <p:pic>
        <p:nvPicPr>
          <p:cNvPr id="2050" name="Picture 2" descr="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01" y="1524000"/>
            <a:ext cx="4027899" cy="50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1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Napoleon's Rise to Power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810000" cy="4956048"/>
          </a:xfrm>
        </p:spPr>
        <p:txBody>
          <a:bodyPr/>
          <a:lstStyle/>
          <a:p>
            <a:r>
              <a:rPr lang="en-US" altLang="en-US" dirty="0" smtClean="0"/>
              <a:t>Napoleon Bonaparte</a:t>
            </a:r>
          </a:p>
          <a:p>
            <a:pPr lvl="1"/>
            <a:r>
              <a:rPr lang="en-US" altLang="en-US" dirty="0" smtClean="0"/>
              <a:t>Ruthlessly ambitious</a:t>
            </a:r>
          </a:p>
          <a:p>
            <a:pPr lvl="1"/>
            <a:r>
              <a:rPr lang="en-US" altLang="en-US" dirty="0" smtClean="0"/>
              <a:t>Rose from </a:t>
            </a:r>
            <a:r>
              <a:rPr lang="en-US" altLang="en-US" b="1" u="sng" dirty="0" smtClean="0"/>
              <a:t>army captain</a:t>
            </a:r>
            <a:r>
              <a:rPr lang="en-US" altLang="en-US" dirty="0" smtClean="0"/>
              <a:t> to ruler of France in a very short time</a:t>
            </a:r>
          </a:p>
          <a:p>
            <a:pPr lvl="1"/>
            <a:r>
              <a:rPr lang="en-US" altLang="en-US" dirty="0" smtClean="0"/>
              <a:t>He took advantage of the turmoil of the French Revolution.    </a:t>
            </a:r>
            <a:endParaRPr lang="en-US" altLang="en-US" dirty="0" smtClean="0"/>
          </a:p>
        </p:txBody>
      </p:sp>
      <p:pic>
        <p:nvPicPr>
          <p:cNvPr id="1026" name="Picture 2" descr="C:\Users\cresclu\AppData\Local\Microsoft\Windows\Temporary Internet Files\Content.IE5\KPS7Z5C8\266px-Jacques-Louis_David_00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8252" y="1600200"/>
            <a:ext cx="4274017" cy="5029200"/>
          </a:xfrm>
        </p:spPr>
      </p:pic>
    </p:spTree>
    <p:extLst>
      <p:ext uri="{BB962C8B-B14F-4D97-AF65-F5344CB8AC3E}">
        <p14:creationId xmlns:p14="http://schemas.microsoft.com/office/powerpoint/2010/main" val="28797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Napoleon's Rise to Power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Opportunities for Glory </a:t>
            </a:r>
          </a:p>
          <a:p>
            <a:pPr lvl="1"/>
            <a:r>
              <a:rPr lang="en-US" altLang="en-US" dirty="0" smtClean="0"/>
              <a:t>Napoleon was a brilliant </a:t>
            </a:r>
            <a:r>
              <a:rPr lang="en-US" altLang="en-US" b="1" u="sng" dirty="0" smtClean="0"/>
              <a:t>military leader</a:t>
            </a:r>
          </a:p>
          <a:p>
            <a:pPr lvl="1"/>
            <a:r>
              <a:rPr lang="en-US" altLang="en-US" dirty="0" smtClean="0"/>
              <a:t>In charge of French interior at 26</a:t>
            </a:r>
          </a:p>
          <a:p>
            <a:pPr lvl="1"/>
            <a:r>
              <a:rPr lang="en-US" altLang="en-US" dirty="0" smtClean="0"/>
              <a:t>Invaded </a:t>
            </a:r>
            <a:r>
              <a:rPr lang="en-US" altLang="en-US" b="1" u="sng" dirty="0" smtClean="0"/>
              <a:t>Italy and Egypt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His defeat by </a:t>
            </a:r>
            <a:r>
              <a:rPr lang="en-US" altLang="en-US" b="1" u="sng" dirty="0" smtClean="0"/>
              <a:t>Admiral Horatio Nelson</a:t>
            </a:r>
            <a:r>
              <a:rPr lang="en-US" altLang="en-US" dirty="0" smtClean="0"/>
              <a:t> kept from newspapers</a:t>
            </a:r>
          </a:p>
          <a:p>
            <a:pPr lvl="1"/>
            <a:r>
              <a:rPr lang="en-US" altLang="en-US" dirty="0" smtClean="0"/>
              <a:t>Became national hero </a:t>
            </a:r>
            <a:endParaRPr lang="en-US" altLang="en-US" dirty="0" smtClean="0"/>
          </a:p>
        </p:txBody>
      </p:sp>
      <p:pic>
        <p:nvPicPr>
          <p:cNvPr id="2050" name="Picture 2" descr="C:\Users\cresclu\AppData\Local\Microsoft\Windows\Temporary Internet Files\Content.IE5\7B4VOETV\300px-Napoleon_in_1806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586" y="1673225"/>
            <a:ext cx="3253828" cy="4718050"/>
          </a:xfrm>
        </p:spPr>
      </p:pic>
    </p:spTree>
    <p:extLst>
      <p:ext uri="{BB962C8B-B14F-4D97-AF65-F5344CB8AC3E}">
        <p14:creationId xmlns:p14="http://schemas.microsoft.com/office/powerpoint/2010/main" val="14322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Napoleon’s Rise to Power</a:t>
            </a:r>
            <a:endParaRPr lang="en-US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Napoleon Seizes Power</a:t>
            </a:r>
          </a:p>
          <a:p>
            <a:pPr lvl="1"/>
            <a:r>
              <a:rPr lang="en-US" altLang="en-US" dirty="0" smtClean="0"/>
              <a:t>Directory weak and ineffective</a:t>
            </a:r>
          </a:p>
          <a:p>
            <a:pPr lvl="1"/>
            <a:r>
              <a:rPr lang="en-US" altLang="en-US" dirty="0" smtClean="0"/>
              <a:t>Fear of royalists and of European opposition</a:t>
            </a:r>
          </a:p>
          <a:p>
            <a:pPr lvl="1"/>
            <a:r>
              <a:rPr lang="en-US" altLang="en-US" dirty="0" smtClean="0"/>
              <a:t>November 1799 </a:t>
            </a:r>
            <a:r>
              <a:rPr lang="en-US" altLang="en-US" b="1" u="sng" dirty="0" smtClean="0"/>
              <a:t>coup d’état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France to be led by Consulate</a:t>
            </a:r>
          </a:p>
          <a:p>
            <a:pPr lvl="1"/>
            <a:r>
              <a:rPr lang="en-US" altLang="en-US" dirty="0" smtClean="0"/>
              <a:t>Napoleon voted first consul, in effect a dictator</a:t>
            </a:r>
          </a:p>
          <a:p>
            <a:r>
              <a:rPr lang="en-US" altLang="en-US" dirty="0" smtClean="0"/>
              <a:t>Napoleon promised </a:t>
            </a:r>
            <a:r>
              <a:rPr lang="en-US" altLang="en-US" b="1" u="sng" dirty="0" smtClean="0"/>
              <a:t>order and stability</a:t>
            </a:r>
            <a:r>
              <a:rPr lang="en-US" altLang="en-US" dirty="0" smtClean="0"/>
              <a:t>, pledging to uphold key reforms. The French gave up some freedoms for peace and prosperity.</a:t>
            </a:r>
            <a:endParaRPr lang="en-US" altLang="en-US" dirty="0" smtClean="0"/>
          </a:p>
        </p:txBody>
      </p:sp>
      <p:pic>
        <p:nvPicPr>
          <p:cNvPr id="3074" name="Picture 2" descr="C:\Users\cresclu\AppData\Local\Microsoft\Windows\Temporary Internet Files\Content.IE5\DSCE07DU\954px-Bouchot_-_Le_general_Bonaparte_au_Conseil_des_Cinq-Cent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66900"/>
            <a:ext cx="4038600" cy="4330700"/>
          </a:xfrm>
        </p:spPr>
      </p:pic>
    </p:spTree>
    <p:extLst>
      <p:ext uri="{BB962C8B-B14F-4D97-AF65-F5344CB8AC3E}">
        <p14:creationId xmlns:p14="http://schemas.microsoft.com/office/powerpoint/2010/main" val="2681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Emperor Napoleon</a:t>
            </a:r>
            <a:endParaRPr lang="en-US" altLang="en-US" dirty="0" smtClean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8229600" cy="137464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Once France under control, Napoleon turned to Europe &amp; </a:t>
            </a:r>
            <a:r>
              <a:rPr lang="en-US" altLang="en-US" b="1" u="sng" dirty="0" smtClean="0"/>
              <a:t>crowns himself</a:t>
            </a:r>
            <a:r>
              <a:rPr lang="en-US" altLang="en-US" dirty="0" smtClean="0"/>
              <a:t> Emperor Napoleon I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1530"/>
            <a:ext cx="6285150" cy="4176470"/>
          </a:xfrm>
        </p:spPr>
      </p:pic>
    </p:spTree>
    <p:extLst>
      <p:ext uri="{BB962C8B-B14F-4D97-AF65-F5344CB8AC3E}">
        <p14:creationId xmlns:p14="http://schemas.microsoft.com/office/powerpoint/2010/main" val="8460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Emperor Napoleon</a:t>
            </a:r>
            <a:endParaRPr lang="en-US" altLang="en-US" dirty="0" smtClean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Desire for empire </a:t>
            </a:r>
          </a:p>
          <a:p>
            <a:pPr lvl="1"/>
            <a:r>
              <a:rPr lang="en-US" altLang="en-US" dirty="0" smtClean="0"/>
              <a:t>Wanted to rule Europe and the Americas </a:t>
            </a:r>
          </a:p>
          <a:p>
            <a:pPr lvl="1"/>
            <a:r>
              <a:rPr lang="en-US" altLang="en-US" dirty="0" smtClean="0"/>
              <a:t>French expedition to Saint </a:t>
            </a:r>
            <a:r>
              <a:rPr lang="en-US" altLang="en-US" dirty="0" err="1" smtClean="0"/>
              <a:t>Domingue</a:t>
            </a:r>
            <a:r>
              <a:rPr lang="en-US" altLang="en-US" dirty="0" smtClean="0"/>
              <a:t> (Haiti today) failed</a:t>
            </a:r>
          </a:p>
          <a:p>
            <a:pPr lvl="1"/>
            <a:r>
              <a:rPr lang="en-US" altLang="en-US" dirty="0" smtClean="0"/>
              <a:t>Napoleon sold </a:t>
            </a:r>
            <a:r>
              <a:rPr lang="en-US" altLang="en-US" b="1" u="sng" dirty="0" smtClean="0"/>
              <a:t>Louisiana Territory</a:t>
            </a:r>
            <a:r>
              <a:rPr lang="en-US" altLang="en-US" dirty="0" smtClean="0"/>
              <a:t> and turned his focus to Europe</a:t>
            </a:r>
            <a:endParaRPr lang="en-US" altLang="en-US" dirty="0" smtClean="0"/>
          </a:p>
        </p:txBody>
      </p:sp>
      <p:pic>
        <p:nvPicPr>
          <p:cNvPr id="9" name="Picture 2" descr="Image result for napoleon emperor me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32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8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 to Conquer Europe</a:t>
            </a:r>
            <a:endParaRPr lang="en-US" altLang="en-US" dirty="0" smtClean="0"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105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Napoleonic Wars Begin</a:t>
            </a:r>
          </a:p>
          <a:p>
            <a:pPr lvl="1"/>
            <a:r>
              <a:rPr lang="en-US" altLang="en-US" dirty="0" smtClean="0"/>
              <a:t>Extension of wars fought during the French Revolution, would last a decade</a:t>
            </a:r>
          </a:p>
          <a:p>
            <a:pPr lvl="1"/>
            <a:r>
              <a:rPr lang="en-US" altLang="en-US" dirty="0" smtClean="0"/>
              <a:t>France dominant power in Europe</a:t>
            </a:r>
          </a:p>
          <a:p>
            <a:pPr lvl="2"/>
            <a:r>
              <a:rPr lang="en-US" altLang="en-US" dirty="0" smtClean="0"/>
              <a:t>French empire </a:t>
            </a:r>
            <a:r>
              <a:rPr lang="en-US" altLang="en-US" b="1" u="sng" dirty="0" smtClean="0"/>
              <a:t>grew rapidly</a:t>
            </a:r>
            <a:r>
              <a:rPr lang="en-US" altLang="en-US" dirty="0" smtClean="0"/>
              <a:t>, but fell apart more quickly</a:t>
            </a:r>
          </a:p>
          <a:p>
            <a:pPr lvl="1"/>
            <a:r>
              <a:rPr lang="en-US" altLang="en-US" b="1" u="sng" dirty="0" smtClean="0"/>
              <a:t>Nelson</a:t>
            </a:r>
            <a:r>
              <a:rPr lang="en-US" altLang="en-US" dirty="0" smtClean="0"/>
              <a:t> and British navy won Battle of Trafalgar off coast of Spain</a:t>
            </a:r>
          </a:p>
          <a:p>
            <a:pPr lvl="1"/>
            <a:r>
              <a:rPr lang="en-US" altLang="en-US" dirty="0" smtClean="0"/>
              <a:t>Napoleon defeated </a:t>
            </a:r>
            <a:r>
              <a:rPr lang="en-US" altLang="en-US" b="1" u="sng" dirty="0" smtClean="0"/>
              <a:t>Russian and Austrian</a:t>
            </a:r>
            <a:r>
              <a:rPr lang="en-US" altLang="en-US" dirty="0" smtClean="0"/>
              <a:t> troops at Austerlitz</a:t>
            </a:r>
            <a:endParaRPr lang="en-US" altLang="en-US" dirty="0" smtClean="0"/>
          </a:p>
        </p:txBody>
      </p:sp>
      <p:pic>
        <p:nvPicPr>
          <p:cNvPr id="6146" name="Picture 2" descr="Image result for battle of trafal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542594" cy="38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1066800"/>
            <a:ext cx="889341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0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6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Continental System</a:t>
            </a:r>
            <a:endParaRPr lang="en-US" altLang="en-US" dirty="0" smtClean="0"/>
          </a:p>
        </p:txBody>
      </p:sp>
      <p:sp>
        <p:nvSpPr>
          <p:cNvPr id="16387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“</a:t>
            </a:r>
            <a:r>
              <a:rPr lang="en-US" altLang="en-US" b="1" u="sng" dirty="0" smtClean="0"/>
              <a:t>Nation of shopkeepers</a:t>
            </a:r>
            <a:r>
              <a:rPr lang="en-US" altLang="en-US" dirty="0" smtClean="0"/>
              <a:t>” Great Britain continued to defy Napoleon</a:t>
            </a:r>
          </a:p>
          <a:p>
            <a:r>
              <a:rPr lang="en-US" altLang="en-US" dirty="0" smtClean="0"/>
              <a:t>Blockade prohibited French or allied ships from trade with Britain</a:t>
            </a:r>
          </a:p>
          <a:p>
            <a:r>
              <a:rPr lang="en-US" altLang="en-US" dirty="0" smtClean="0"/>
              <a:t>Britain required ships from neutral countries to stop in British ports</a:t>
            </a:r>
          </a:p>
          <a:p>
            <a:r>
              <a:rPr lang="en-US" altLang="en-US" dirty="0" smtClean="0"/>
              <a:t>War of 1812 one result</a:t>
            </a:r>
            <a:endParaRPr lang="en-US" altLang="en-US" dirty="0" smtClean="0"/>
          </a:p>
        </p:txBody>
      </p:sp>
      <p:sp>
        <p:nvSpPr>
          <p:cNvPr id="16388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 smtClean="0"/>
              <a:t>The Peninsular War</a:t>
            </a:r>
            <a:endParaRPr lang="en-US" altLang="en-US" dirty="0" smtClean="0"/>
          </a:p>
        </p:txBody>
      </p:sp>
      <p:sp>
        <p:nvSpPr>
          <p:cNvPr id="16389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Troops to </a:t>
            </a:r>
            <a:r>
              <a:rPr lang="en-US" altLang="en-US" b="1" u="sng" dirty="0" smtClean="0"/>
              <a:t>Portugal and Spain</a:t>
            </a:r>
          </a:p>
          <a:p>
            <a:r>
              <a:rPr lang="en-US" altLang="en-US" dirty="0" smtClean="0"/>
              <a:t>Spanish people </a:t>
            </a:r>
            <a:r>
              <a:rPr lang="en-US" altLang="en-US" b="1" u="sng" dirty="0" smtClean="0"/>
              <a:t>revolted</a:t>
            </a:r>
            <a:r>
              <a:rPr lang="en-US" altLang="en-US" dirty="0" smtClean="0"/>
              <a:t> in 1808</a:t>
            </a:r>
          </a:p>
          <a:p>
            <a:r>
              <a:rPr lang="en-US" altLang="en-US" dirty="0" smtClean="0"/>
              <a:t>Great Britain stepped in to help</a:t>
            </a:r>
          </a:p>
          <a:p>
            <a:r>
              <a:rPr lang="en-US" altLang="en-US" b="1" u="sng" dirty="0" smtClean="0"/>
              <a:t>Guerrilla war</a:t>
            </a:r>
            <a:r>
              <a:rPr lang="en-US" altLang="en-US" dirty="0" smtClean="0"/>
              <a:t> with Spanish kept French busy</a:t>
            </a:r>
          </a:p>
          <a:p>
            <a:r>
              <a:rPr lang="en-US" altLang="en-US" dirty="0" smtClean="0"/>
              <a:t>Napoleon finally pulled out of Spain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03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</TotalTime>
  <Words>440</Words>
  <Application>Microsoft Office PowerPoint</Application>
  <PresentationFormat>On-screen Show (4:3)</PresentationFormat>
  <Paragraphs>76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Chapter 20.3</vt:lpstr>
      <vt:lpstr>Napoleon's Rise to Power</vt:lpstr>
      <vt:lpstr>Napoleon's Rise to Power</vt:lpstr>
      <vt:lpstr>Napoleon’s Rise to Power</vt:lpstr>
      <vt:lpstr>Emperor Napoleon</vt:lpstr>
      <vt:lpstr>Emperor Napoleon</vt:lpstr>
      <vt:lpstr>Quest to Conquer Europe</vt:lpstr>
      <vt:lpstr>PowerPoint Presentation</vt:lpstr>
      <vt:lpstr>PowerPoint Presentation</vt:lpstr>
      <vt:lpstr>Napoleon Dominates Europe</vt:lpstr>
      <vt:lpstr>Napoleon’s Policies</vt:lpstr>
      <vt:lpstr>Napoleon’s Policies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20.3</dc:title>
  <dc:creator>Hannawi, Dawn</dc:creator>
  <cp:lastModifiedBy>Hannawi, Dawn</cp:lastModifiedBy>
  <cp:revision>4</cp:revision>
  <dcterms:created xsi:type="dcterms:W3CDTF">2020-01-06T19:25:52Z</dcterms:created>
  <dcterms:modified xsi:type="dcterms:W3CDTF">2020-01-06T20:45:11Z</dcterms:modified>
</cp:coreProperties>
</file>