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5" r:id="rId2"/>
    <p:sldId id="258" r:id="rId3"/>
    <p:sldId id="260" r:id="rId4"/>
    <p:sldId id="259" r:id="rId5"/>
    <p:sldId id="277" r:id="rId6"/>
    <p:sldId id="261" r:id="rId7"/>
    <p:sldId id="263" r:id="rId8"/>
    <p:sldId id="264" r:id="rId9"/>
    <p:sldId id="266" r:id="rId10"/>
    <p:sldId id="278" r:id="rId11"/>
    <p:sldId id="267" r:id="rId12"/>
    <p:sldId id="268" r:id="rId13"/>
    <p:sldId id="269" r:id="rId14"/>
    <p:sldId id="271" r:id="rId15"/>
    <p:sldId id="274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B71B3-D821-4D9F-8505-BF6A2F83FD3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5A290-55F3-4E8F-A6B2-4B46B9C5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9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d6E38FfuMg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D6EA9-E8A6-4340-85DC-9A8E58E4AF7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 (Crash Course): </a:t>
            </a:r>
            <a:r>
              <a:rPr lang="en-US" dirty="0" smtClean="0">
                <a:hlinkClick r:id="rId3"/>
              </a:rPr>
              <a:t>https://www.youtube.com/watch?v=Pd6E38FfuMg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5A290-55F3-4E8F-A6B2-4B46B9C5DD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9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A05E-0A64-4ACA-8471-450F7D1D7D6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6EDE9B-CF52-48B0-831F-F6536942CB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A05E-0A64-4ACA-8471-450F7D1D7D6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DE9B-CF52-48B0-831F-F6536942C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A05E-0A64-4ACA-8471-450F7D1D7D6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DE9B-CF52-48B0-831F-F6536942C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A05E-0A64-4ACA-8471-450F7D1D7D6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DE9B-CF52-48B0-831F-F6536942C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A05E-0A64-4ACA-8471-450F7D1D7D6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DE9B-CF52-48B0-831F-F6536942CB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A05E-0A64-4ACA-8471-450F7D1D7D6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DE9B-CF52-48B0-831F-F6536942C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A05E-0A64-4ACA-8471-450F7D1D7D6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DE9B-CF52-48B0-831F-F6536942C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A05E-0A64-4ACA-8471-450F7D1D7D6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DE9B-CF52-48B0-831F-F6536942C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A05E-0A64-4ACA-8471-450F7D1D7D6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DE9B-CF52-48B0-831F-F6536942C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A05E-0A64-4ACA-8471-450F7D1D7D6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DE9B-CF52-48B0-831F-F6536942CB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A05E-0A64-4ACA-8471-450F7D1D7D6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DE9B-CF52-48B0-831F-F6536942CB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61BA05E-0A64-4ACA-8471-450F7D1D7D6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6EDE9B-CF52-48B0-831F-F6536942CB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d6E38FfuM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RWW6aDpUvb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Napoleon’s Fall and Europe’s Reaction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Chapter 20.4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76400"/>
            <a:ext cx="4028495" cy="503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3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Redrawing the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National borders</a:t>
            </a:r>
          </a:p>
          <a:p>
            <a:pPr lvl="1"/>
            <a:r>
              <a:rPr lang="en-US" altLang="en-US" dirty="0" smtClean="0"/>
              <a:t>Congress changed many borders</a:t>
            </a:r>
          </a:p>
          <a:p>
            <a:pPr lvl="1"/>
            <a:r>
              <a:rPr lang="en-US" altLang="en-US" dirty="0" smtClean="0"/>
              <a:t>Wanted to strengthen nations surrounding France</a:t>
            </a:r>
          </a:p>
          <a:p>
            <a:r>
              <a:rPr lang="en-US" altLang="en-US" dirty="0" smtClean="0"/>
              <a:t>New Countries </a:t>
            </a:r>
          </a:p>
          <a:p>
            <a:pPr lvl="1"/>
            <a:r>
              <a:rPr lang="en-US" altLang="en-US" dirty="0" smtClean="0"/>
              <a:t>Union of the Dutch Republic and the Austrian Netherlands as the Kingdom of the Netherlands</a:t>
            </a:r>
          </a:p>
          <a:p>
            <a:pPr lvl="1"/>
            <a:r>
              <a:rPr lang="en-US" altLang="en-US" dirty="0" smtClean="0"/>
              <a:t>Austria and 38 German states in German Confederation</a:t>
            </a:r>
          </a:p>
          <a:p>
            <a:r>
              <a:rPr lang="en-US" altLang="en-US" dirty="0" smtClean="0"/>
              <a:t>Process </a:t>
            </a:r>
          </a:p>
          <a:p>
            <a:pPr lvl="1"/>
            <a:r>
              <a:rPr lang="en-US" altLang="en-US" dirty="0" smtClean="0"/>
              <a:t>Countries that aided France lost territory</a:t>
            </a:r>
          </a:p>
          <a:p>
            <a:pPr lvl="1"/>
            <a:r>
              <a:rPr lang="en-US" altLang="en-US" dirty="0" smtClean="0"/>
              <a:t>Countries that fought France gained territory</a:t>
            </a:r>
          </a:p>
          <a:p>
            <a:pPr lvl="1"/>
            <a:r>
              <a:rPr lang="en-US" altLang="en-US" dirty="0" smtClean="0"/>
              <a:t>Talleyrand arranged trades </a:t>
            </a:r>
          </a:p>
          <a:p>
            <a:r>
              <a:rPr lang="en-US" altLang="en-US" dirty="0" smtClean="0"/>
              <a:t>France’s loss</a:t>
            </a:r>
          </a:p>
          <a:p>
            <a:pPr lvl="1"/>
            <a:r>
              <a:rPr lang="en-US" altLang="en-US" dirty="0" smtClean="0"/>
              <a:t>Was not allowed to keep any conquered territory</a:t>
            </a:r>
          </a:p>
          <a:p>
            <a:pPr lvl="1"/>
            <a:r>
              <a:rPr lang="en-US" altLang="en-US" dirty="0" smtClean="0"/>
              <a:t>Boundaries back to 1792</a:t>
            </a:r>
          </a:p>
          <a:p>
            <a:pPr lvl="1"/>
            <a:r>
              <a:rPr lang="en-US" altLang="en-US" dirty="0" smtClean="0"/>
              <a:t>Forced to pay indemnity, or compensation for damages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8705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Restoring Monarchies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Napoleon had eliminated royal control in many countries.</a:t>
            </a:r>
          </a:p>
          <a:p>
            <a:r>
              <a:rPr lang="en-US" altLang="en-US" smtClean="0"/>
              <a:t>Members of the old Bourbon royal family were returned to the thrones of Spain and Sicily.</a:t>
            </a:r>
          </a:p>
          <a:p>
            <a:r>
              <a:rPr lang="en-US" altLang="en-US" smtClean="0"/>
              <a:t>Monarchies were restored in Portugal and Sardinia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1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Metternich’s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His reactionary attitudes influenced politics and society.</a:t>
            </a:r>
          </a:p>
          <a:p>
            <a:r>
              <a:rPr lang="en-US" altLang="en-US" dirty="0" smtClean="0"/>
              <a:t>Wanting a return to absolute monarchy, he despised constitutions, voting rights, and freedom of religion and the press.</a:t>
            </a:r>
          </a:p>
          <a:p>
            <a:r>
              <a:rPr lang="en-US" altLang="en-US" dirty="0" smtClean="0"/>
              <a:t>Liberal ideas were suppressed in Austria, the German states, and northern Italy.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00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Revolution’s Legacy</a:t>
            </a:r>
            <a:endParaRPr lang="en-US" dirty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Was the French Revolution a failure? </a:t>
            </a:r>
          </a:p>
          <a:p>
            <a:r>
              <a:rPr lang="en-US" altLang="en-US" dirty="0" smtClean="0"/>
              <a:t>After Congress of Vienna, monarchs ruled again</a:t>
            </a:r>
          </a:p>
          <a:p>
            <a:pPr lvl="1"/>
            <a:r>
              <a:rPr lang="en-US" altLang="en-US" dirty="0" smtClean="0"/>
              <a:t>Citizens’ rights restricted </a:t>
            </a:r>
          </a:p>
          <a:p>
            <a:pPr lvl="1"/>
            <a:r>
              <a:rPr lang="en-US" altLang="en-US" dirty="0" smtClean="0"/>
              <a:t>Nobles returned to their previous lifestyles </a:t>
            </a:r>
          </a:p>
          <a:p>
            <a:r>
              <a:rPr lang="en-US" altLang="en-US" dirty="0" smtClean="0"/>
              <a:t>French Revolution changed Europe </a:t>
            </a:r>
          </a:p>
          <a:p>
            <a:pPr lvl="1"/>
            <a:r>
              <a:rPr lang="en-US" altLang="en-US" dirty="0" smtClean="0"/>
              <a:t>Monarchies no longer secure </a:t>
            </a:r>
          </a:p>
          <a:p>
            <a:pPr lvl="1"/>
            <a:r>
              <a:rPr lang="en-US" altLang="en-US" dirty="0" smtClean="0"/>
              <a:t>Common people learned they could change the world</a:t>
            </a:r>
          </a:p>
          <a:p>
            <a:pPr lvl="1"/>
            <a:r>
              <a:rPr lang="en-US" altLang="en-US" dirty="0" smtClean="0"/>
              <a:t>Ideals of human dignity, personal liberty, and equality </a:t>
            </a:r>
          </a:p>
          <a:p>
            <a:pPr lvl="1"/>
            <a:r>
              <a:rPr lang="en-US" altLang="en-US" dirty="0" smtClean="0"/>
              <a:t>Enlightenment crossed the Atlantic to Latin America, eventually inspired political movements in Asia and Africa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144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Course</a:t>
            </a:r>
            <a:endParaRPr lang="en-US" dirty="0"/>
          </a:p>
        </p:txBody>
      </p:sp>
      <p:pic>
        <p:nvPicPr>
          <p:cNvPr id="1026" name="Picture 2" descr="Image result for crash course napoleon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88" y="1752600"/>
            <a:ext cx="7775223" cy="437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5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3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Disaster and Defeat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Portugal</a:t>
            </a:r>
          </a:p>
          <a:p>
            <a:pPr lvl="1"/>
            <a:r>
              <a:rPr lang="en-US" altLang="en-US" dirty="0"/>
              <a:t>Napoleon’s Peninsular </a:t>
            </a:r>
            <a:r>
              <a:rPr lang="en-US" altLang="en-US" dirty="0" smtClean="0"/>
              <a:t>campaign was a failure</a:t>
            </a:r>
          </a:p>
          <a:p>
            <a:pPr lvl="2"/>
            <a:r>
              <a:rPr lang="en-US" altLang="en-US" dirty="0" smtClean="0"/>
              <a:t>He was </a:t>
            </a:r>
            <a:r>
              <a:rPr lang="en-US" altLang="en-US" dirty="0" smtClean="0"/>
              <a:t>surprised by inability to control Portugal</a:t>
            </a:r>
          </a:p>
          <a:p>
            <a:r>
              <a:rPr lang="en-US" altLang="en-US" dirty="0" smtClean="0"/>
              <a:t>Russia</a:t>
            </a:r>
          </a:p>
          <a:p>
            <a:pPr lvl="1"/>
            <a:r>
              <a:rPr lang="en-US" altLang="en-US" dirty="0" smtClean="0"/>
              <a:t>Czar Nicholas I didn’t like French troops on western border </a:t>
            </a:r>
          </a:p>
          <a:p>
            <a:pPr lvl="1"/>
            <a:r>
              <a:rPr lang="en-US" altLang="en-US" dirty="0" smtClean="0"/>
              <a:t>Russia hurt by Continental System; country needed imports</a:t>
            </a:r>
          </a:p>
          <a:p>
            <a:r>
              <a:rPr lang="en-US" altLang="en-US" dirty="0" smtClean="0"/>
              <a:t>Costly Mistake</a:t>
            </a:r>
          </a:p>
          <a:p>
            <a:pPr lvl="1"/>
            <a:r>
              <a:rPr lang="en-US" altLang="en-US" dirty="0" smtClean="0"/>
              <a:t>Napoleon turned east in 1812</a:t>
            </a:r>
          </a:p>
          <a:p>
            <a:pPr lvl="1"/>
            <a:r>
              <a:rPr lang="en-US" altLang="en-US" dirty="0" smtClean="0"/>
              <a:t>Hoped to teach Russia a lesson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392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Russian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June 1812</a:t>
            </a:r>
          </a:p>
          <a:p>
            <a:pPr lvl="1"/>
            <a:r>
              <a:rPr lang="en-US" altLang="en-US" dirty="0" smtClean="0"/>
              <a:t>Napoleon and army of 600,000 troops marched across Russian border</a:t>
            </a:r>
          </a:p>
          <a:p>
            <a:r>
              <a:rPr lang="en-US" altLang="en-US" dirty="0" smtClean="0"/>
              <a:t>French Army </a:t>
            </a:r>
          </a:p>
          <a:p>
            <a:pPr lvl="1"/>
            <a:r>
              <a:rPr lang="en-US" altLang="en-US" dirty="0" smtClean="0"/>
              <a:t>New recruits with no loyalty </a:t>
            </a:r>
          </a:p>
          <a:p>
            <a:pPr lvl="1"/>
            <a:r>
              <a:rPr lang="en-US" altLang="en-US" dirty="0" smtClean="0"/>
              <a:t>Supplies lost or spoiled</a:t>
            </a:r>
          </a:p>
          <a:p>
            <a:pPr lvl="1"/>
            <a:r>
              <a:rPr lang="en-US" altLang="en-US" dirty="0" smtClean="0"/>
              <a:t>Disease, desertion, and hunger</a:t>
            </a:r>
          </a:p>
          <a:p>
            <a:r>
              <a:rPr lang="en-US" altLang="en-US" dirty="0" smtClean="0"/>
              <a:t>No One to Fight </a:t>
            </a:r>
          </a:p>
          <a:p>
            <a:pPr lvl="1"/>
            <a:r>
              <a:rPr lang="en-US" altLang="en-US" dirty="0" smtClean="0"/>
              <a:t>Russian troops pulled east </a:t>
            </a:r>
          </a:p>
          <a:p>
            <a:pPr lvl="1"/>
            <a:r>
              <a:rPr lang="en-US" altLang="en-US" dirty="0" smtClean="0"/>
              <a:t>French victory at Borodino, but Russian army still strong</a:t>
            </a:r>
          </a:p>
          <a:p>
            <a:pPr lvl="1"/>
            <a:r>
              <a:rPr lang="en-US" altLang="en-US" dirty="0" smtClean="0"/>
              <a:t>Pushed to Moscow but found city in flames</a:t>
            </a:r>
          </a:p>
          <a:p>
            <a:r>
              <a:rPr lang="en-US" altLang="en-US" dirty="0" smtClean="0"/>
              <a:t>Retreat Homeward</a:t>
            </a:r>
          </a:p>
          <a:p>
            <a:pPr lvl="1"/>
            <a:r>
              <a:rPr lang="en-US" altLang="en-US" dirty="0" smtClean="0"/>
              <a:t>Ruined city, no winter supplies</a:t>
            </a:r>
          </a:p>
          <a:p>
            <a:pPr lvl="1"/>
            <a:r>
              <a:rPr lang="en-US" altLang="en-US" dirty="0" smtClean="0"/>
              <a:t>Starvation and freezing temperatures decimated army</a:t>
            </a:r>
          </a:p>
          <a:p>
            <a:pPr lvl="1"/>
            <a:r>
              <a:rPr lang="en-US" altLang="en-US" dirty="0" smtClean="0"/>
              <a:t>Only 94,000 men survived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240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5" name="Text Box 7"/>
          <p:cNvSpPr txBox="1">
            <a:spLocks noChangeArrowheads="1"/>
          </p:cNvSpPr>
          <p:nvPr/>
        </p:nvSpPr>
        <p:spPr bwMode="auto">
          <a:xfrm>
            <a:off x="1584325" y="3262313"/>
            <a:ext cx="1841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2AE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20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20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20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20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20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0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0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0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0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0">
              <a:latin typeface="Arial" charset="0"/>
            </a:endParaRPr>
          </a:p>
        </p:txBody>
      </p:sp>
      <p:pic>
        <p:nvPicPr>
          <p:cNvPr id="355340" name="Picture 12" descr="ch20_6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2" y="0"/>
            <a:ext cx="8760177" cy="681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27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What do Hitler and Napoleon have in common?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462827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7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Defeat and Exile to Elba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Russia, Prussia, Austria, and Great Britain allied against France</a:t>
            </a:r>
          </a:p>
          <a:p>
            <a:r>
              <a:rPr lang="en-US" altLang="en-US" dirty="0" smtClean="0"/>
              <a:t>Napoleon raised another army, but his troops were inexperienced</a:t>
            </a:r>
          </a:p>
          <a:p>
            <a:r>
              <a:rPr lang="en-US" altLang="en-US" dirty="0" smtClean="0"/>
              <a:t>In October 1813 Napoleon defeated at Battle of the Nations near Leipzig</a:t>
            </a:r>
          </a:p>
          <a:p>
            <a:r>
              <a:rPr lang="en-US" altLang="en-US" dirty="0" smtClean="0"/>
              <a:t>In March 1814, victorious allies entered Paris.</a:t>
            </a:r>
          </a:p>
          <a:p>
            <a:r>
              <a:rPr lang="en-US" altLang="en-US" dirty="0" smtClean="0"/>
              <a:t>Terms of surrender—Napoleon gave up throne and went into exile on tiny island of Elba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993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Last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r>
              <a:rPr lang="en-US" altLang="en-US" dirty="0" smtClean="0"/>
              <a:t>French monarchy restored with King Louis XVIII</a:t>
            </a:r>
          </a:p>
          <a:p>
            <a:pPr lvl="1"/>
            <a:r>
              <a:rPr lang="en-US" altLang="en-US" dirty="0" smtClean="0"/>
              <a:t>King unpopular</a:t>
            </a:r>
          </a:p>
          <a:p>
            <a:r>
              <a:rPr lang="en-US" altLang="en-US" dirty="0" smtClean="0"/>
              <a:t>Napoleon returns after year in exile</a:t>
            </a:r>
          </a:p>
          <a:p>
            <a:pPr lvl="1"/>
            <a:r>
              <a:rPr lang="en-US" altLang="en-US" dirty="0" smtClean="0"/>
              <a:t>Louis panicked and fled</a:t>
            </a:r>
          </a:p>
          <a:p>
            <a:pPr lvl="1"/>
            <a:r>
              <a:rPr lang="en-US" altLang="en-US" dirty="0" smtClean="0"/>
              <a:t>Napoleon declared him outlaw by allies</a:t>
            </a:r>
          </a:p>
          <a:p>
            <a:r>
              <a:rPr lang="en-US" altLang="en-US" dirty="0" smtClean="0"/>
              <a:t>Paris cheered Napoleon’s return</a:t>
            </a:r>
          </a:p>
          <a:p>
            <a:pPr lvl="1"/>
            <a:r>
              <a:rPr lang="en-US" altLang="en-US" dirty="0" smtClean="0"/>
              <a:t>Brief period of renewed glory called the Hundred Days </a:t>
            </a:r>
          </a:p>
        </p:txBody>
      </p:sp>
    </p:spTree>
    <p:extLst>
      <p:ext uri="{BB962C8B-B14F-4D97-AF65-F5344CB8AC3E}">
        <p14:creationId xmlns:p14="http://schemas.microsoft.com/office/powerpoint/2010/main" val="347367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Last Campaigns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Battle of Waterloo</a:t>
            </a:r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 smtClean="0"/>
              <a:t>Duke of Wellington led final confrontation</a:t>
            </a:r>
          </a:p>
          <a:p>
            <a:r>
              <a:rPr lang="en-US" altLang="en-US" dirty="0" smtClean="0"/>
              <a:t>Battle of Waterloo</a:t>
            </a:r>
          </a:p>
          <a:p>
            <a:r>
              <a:rPr lang="en-US" altLang="en-US" dirty="0" smtClean="0"/>
              <a:t>British and Prussian armies</a:t>
            </a:r>
          </a:p>
          <a:p>
            <a:r>
              <a:rPr lang="en-US" altLang="en-US" dirty="0" smtClean="0"/>
              <a:t>Crushing defeat for Napoleon</a:t>
            </a:r>
          </a:p>
          <a:p>
            <a:pPr lvl="1"/>
            <a:r>
              <a:rPr lang="en-US" altLang="en-US" dirty="0" smtClean="0"/>
              <a:t>End of the Napoleonic Wars</a:t>
            </a:r>
            <a:endParaRPr lang="en-US" alt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smtClean="0"/>
              <a:t>Napoleon’s Final Days</a:t>
            </a:r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Tried to escape capture, sent to exile in Saint Helena</a:t>
            </a:r>
          </a:p>
          <a:p>
            <a:pPr lvl="1"/>
            <a:r>
              <a:rPr lang="en-US" altLang="en-US" dirty="0" smtClean="0"/>
              <a:t>Volcanic island in South Atlantic</a:t>
            </a:r>
          </a:p>
          <a:p>
            <a:r>
              <a:rPr lang="en-US" altLang="en-US" dirty="0" smtClean="0"/>
              <a:t>Remained imprisoned for six years</a:t>
            </a:r>
          </a:p>
          <a:p>
            <a:pPr lvl="1"/>
            <a:r>
              <a:rPr lang="en-US" altLang="en-US" dirty="0" smtClean="0"/>
              <a:t>Died at 51; cause of death never determined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112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Congress of Vienna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Negotiators</a:t>
            </a:r>
          </a:p>
          <a:p>
            <a:pPr lvl="1"/>
            <a:r>
              <a:rPr lang="en-US" altLang="en-US" dirty="0" smtClean="0"/>
              <a:t>Lord Castlereagh of Great Britain</a:t>
            </a:r>
          </a:p>
          <a:p>
            <a:pPr lvl="1"/>
            <a:r>
              <a:rPr lang="en-US" altLang="en-US" dirty="0" smtClean="0"/>
              <a:t>Czar Alexander I of Russia</a:t>
            </a:r>
          </a:p>
          <a:p>
            <a:pPr lvl="1"/>
            <a:r>
              <a:rPr lang="en-US" altLang="en-US" dirty="0" smtClean="0"/>
              <a:t>Prince </a:t>
            </a:r>
            <a:r>
              <a:rPr lang="en-US" altLang="en-US" dirty="0" err="1" smtClean="0"/>
              <a:t>Klemens</a:t>
            </a:r>
            <a:r>
              <a:rPr lang="en-US" altLang="en-US" dirty="0" smtClean="0"/>
              <a:t> von Metternich of Austria</a:t>
            </a:r>
          </a:p>
          <a:p>
            <a:pPr lvl="1"/>
            <a:r>
              <a:rPr lang="en-US" altLang="en-US" dirty="0" smtClean="0"/>
              <a:t>Charles-Maurice de Talleyrand of France </a:t>
            </a:r>
          </a:p>
          <a:p>
            <a:r>
              <a:rPr lang="en-US" altLang="en-US" dirty="0" smtClean="0"/>
              <a:t>Metternich of Austria</a:t>
            </a:r>
          </a:p>
          <a:p>
            <a:pPr lvl="1"/>
            <a:r>
              <a:rPr lang="en-US" altLang="en-US" dirty="0" smtClean="0"/>
              <a:t>Distrusted democracy and political change </a:t>
            </a:r>
          </a:p>
          <a:p>
            <a:pPr lvl="1"/>
            <a:r>
              <a:rPr lang="en-US" altLang="en-US" dirty="0" smtClean="0"/>
              <a:t>Dominated the congress, wanted to restore the balance of power</a:t>
            </a:r>
          </a:p>
          <a:p>
            <a:r>
              <a:rPr lang="en-US" altLang="en-US" dirty="0" smtClean="0"/>
              <a:t>Goals for Other Decision Makers</a:t>
            </a:r>
          </a:p>
          <a:p>
            <a:pPr lvl="1"/>
            <a:r>
              <a:rPr lang="en-US" altLang="en-US" dirty="0" smtClean="0"/>
              <a:t>Make sure France could not rise again to such power</a:t>
            </a:r>
          </a:p>
          <a:p>
            <a:pPr lvl="1"/>
            <a:r>
              <a:rPr lang="en-US" altLang="en-US" dirty="0" smtClean="0"/>
              <a:t>Put down revolution wherever it might appear</a:t>
            </a:r>
          </a:p>
          <a:p>
            <a:pPr lvl="1"/>
            <a:r>
              <a:rPr lang="en-US" altLang="en-US" dirty="0" smtClean="0"/>
              <a:t>Remove traces of French Revolution and Napoleon’s rule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999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1440</TotalTime>
  <Words>618</Words>
  <Application>Microsoft Office PowerPoint</Application>
  <PresentationFormat>On-screen Show (4:3)</PresentationFormat>
  <Paragraphs>104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Chapter 20.4</vt:lpstr>
      <vt:lpstr>Disaster and Defeat</vt:lpstr>
      <vt:lpstr>The Russian Campaign</vt:lpstr>
      <vt:lpstr>PowerPoint Presentation</vt:lpstr>
      <vt:lpstr>PowerPoint Presentation</vt:lpstr>
      <vt:lpstr>Defeat and Exile to Elba</vt:lpstr>
      <vt:lpstr>The Last Campaigns</vt:lpstr>
      <vt:lpstr>The Last Campaigns</vt:lpstr>
      <vt:lpstr>The Congress of Vienna</vt:lpstr>
      <vt:lpstr>PowerPoint Presentation</vt:lpstr>
      <vt:lpstr>Redrawing the Map</vt:lpstr>
      <vt:lpstr>Restoring Monarchies</vt:lpstr>
      <vt:lpstr>Metternich’s Influence</vt:lpstr>
      <vt:lpstr>The Revolution’s Legacy</vt:lpstr>
      <vt:lpstr>Crash Course</vt:lpstr>
      <vt:lpstr>ENd</vt:lpstr>
    </vt:vector>
  </TitlesOfParts>
  <Company>L'Anse Creuse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20.4 Napoleon’s Fall and Europe’s Reaction</dc:title>
  <dc:creator>Windows User</dc:creator>
  <cp:lastModifiedBy>Hannawi, Dawn</cp:lastModifiedBy>
  <cp:revision>12</cp:revision>
  <dcterms:created xsi:type="dcterms:W3CDTF">2018-01-03T15:19:00Z</dcterms:created>
  <dcterms:modified xsi:type="dcterms:W3CDTF">2020-01-09T15:29:52Z</dcterms:modified>
</cp:coreProperties>
</file>